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6"/>
    <p:restoredTop sz="94703"/>
  </p:normalViewPr>
  <p:slideViewPr>
    <p:cSldViewPr snapToGrid="0">
      <p:cViewPr varScale="1">
        <p:scale>
          <a:sx n="107" d="100"/>
          <a:sy n="107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F4C9C-89B8-4C4D-8003-D79611B76D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B6B5C08-321D-435C-ABE1-9657A5B8F8B2}">
      <dgm:prSet/>
      <dgm:spPr/>
      <dgm:t>
        <a:bodyPr/>
        <a:lstStyle/>
        <a:p>
          <a:r>
            <a:rPr lang="en-US"/>
            <a:t>The heart of this trip</a:t>
          </a:r>
        </a:p>
      </dgm:t>
    </dgm:pt>
    <dgm:pt modelId="{2718CF62-2ADB-4419-8DA1-765FEDBBCC45}" type="parTrans" cxnId="{F0B72B97-417C-42B6-B694-761E121C2047}">
      <dgm:prSet/>
      <dgm:spPr/>
      <dgm:t>
        <a:bodyPr/>
        <a:lstStyle/>
        <a:p>
          <a:endParaRPr lang="en-US"/>
        </a:p>
      </dgm:t>
    </dgm:pt>
    <dgm:pt modelId="{B566F333-9D20-46D8-9EC6-F8BA226C45D0}" type="sibTrans" cxnId="{F0B72B97-417C-42B6-B694-761E121C2047}">
      <dgm:prSet/>
      <dgm:spPr/>
      <dgm:t>
        <a:bodyPr/>
        <a:lstStyle/>
        <a:p>
          <a:endParaRPr lang="en-US"/>
        </a:p>
      </dgm:t>
    </dgm:pt>
    <dgm:pt modelId="{084201F0-BDD8-40E3-AC4F-B00F73A50194}">
      <dgm:prSet custT="1"/>
      <dgm:spPr/>
      <dgm:t>
        <a:bodyPr/>
        <a:lstStyle/>
        <a:p>
          <a:r>
            <a:rPr lang="en-US" sz="1400" dirty="0"/>
            <a:t>Express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purpose</a:t>
          </a:r>
          <a:r>
            <a:rPr lang="zh-CN" sz="1400" dirty="0"/>
            <a:t> </a:t>
          </a:r>
          <a:r>
            <a:rPr lang="en-US" sz="1400" dirty="0"/>
            <a:t>and</a:t>
          </a:r>
          <a:r>
            <a:rPr lang="zh-CN" sz="1400" dirty="0"/>
            <a:t> </a:t>
          </a:r>
          <a:r>
            <a:rPr lang="en-US" sz="1400" dirty="0"/>
            <a:t>mission</a:t>
          </a:r>
          <a:r>
            <a:rPr lang="zh-CN" sz="1400" dirty="0"/>
            <a:t> </a:t>
          </a:r>
          <a:r>
            <a:rPr lang="en-US" sz="1400" dirty="0"/>
            <a:t>of</a:t>
          </a:r>
          <a:r>
            <a:rPr lang="zh-CN" sz="1400" dirty="0"/>
            <a:t> </a:t>
          </a:r>
          <a:r>
            <a:rPr lang="en-US" sz="1400" dirty="0"/>
            <a:t>your</a:t>
          </a:r>
          <a:r>
            <a:rPr lang="zh-CN" sz="1400" dirty="0"/>
            <a:t> </a:t>
          </a:r>
          <a:r>
            <a:rPr lang="en-US" sz="1400" dirty="0"/>
            <a:t>trip,</a:t>
          </a:r>
          <a:r>
            <a:rPr lang="zh-CN" sz="1400" dirty="0"/>
            <a:t> </a:t>
          </a:r>
          <a:r>
            <a:rPr lang="en-US" sz="1400" dirty="0"/>
            <a:t>connecting</a:t>
          </a:r>
          <a:r>
            <a:rPr lang="zh-CN" sz="1400" dirty="0"/>
            <a:t> </a:t>
          </a:r>
          <a:r>
            <a:rPr lang="en-US" sz="1400" dirty="0"/>
            <a:t>it</a:t>
          </a:r>
          <a:r>
            <a:rPr lang="zh-CN" sz="1400" dirty="0"/>
            <a:t> </a:t>
          </a:r>
          <a:r>
            <a:rPr lang="en-US" sz="1400" dirty="0"/>
            <a:t>with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faith</a:t>
          </a:r>
          <a:r>
            <a:rPr lang="zh-CN" sz="1400" dirty="0"/>
            <a:t> </a:t>
          </a:r>
          <a:r>
            <a:rPr lang="en-US" sz="1400" dirty="0"/>
            <a:t>and</a:t>
          </a:r>
          <a:r>
            <a:rPr lang="zh-CN" sz="1400" dirty="0"/>
            <a:t> </a:t>
          </a:r>
          <a:r>
            <a:rPr lang="en-US" sz="1400" dirty="0"/>
            <a:t>values</a:t>
          </a:r>
          <a:r>
            <a:rPr lang="zh-CN" sz="1400" dirty="0"/>
            <a:t> </a:t>
          </a:r>
          <a:r>
            <a:rPr lang="en-US" sz="1400" dirty="0"/>
            <a:t>of</a:t>
          </a:r>
          <a:r>
            <a:rPr lang="zh-CN" sz="1400" dirty="0"/>
            <a:t> </a:t>
          </a:r>
          <a:r>
            <a:rPr lang="en-US" sz="1400" dirty="0"/>
            <a:t>fellow</a:t>
          </a:r>
          <a:r>
            <a:rPr lang="zh-CN" sz="1400" dirty="0"/>
            <a:t> </a:t>
          </a:r>
          <a:r>
            <a:rPr lang="en-US" sz="1400" dirty="0"/>
            <a:t>believers</a:t>
          </a:r>
          <a:r>
            <a:rPr lang="zh-CN" sz="1400" dirty="0"/>
            <a:t> </a:t>
          </a:r>
          <a:endParaRPr lang="en-US" sz="1400" dirty="0"/>
        </a:p>
      </dgm:t>
    </dgm:pt>
    <dgm:pt modelId="{099776CA-CC64-4562-8109-C9EA6CC5DE8C}" type="parTrans" cxnId="{5AB9DE6B-9644-4562-8BBA-9F36AC3A5640}">
      <dgm:prSet/>
      <dgm:spPr/>
      <dgm:t>
        <a:bodyPr/>
        <a:lstStyle/>
        <a:p>
          <a:endParaRPr lang="en-US"/>
        </a:p>
      </dgm:t>
    </dgm:pt>
    <dgm:pt modelId="{1FF35A14-933E-4A3F-96F6-71C72511E817}" type="sibTrans" cxnId="{5AB9DE6B-9644-4562-8BBA-9F36AC3A5640}">
      <dgm:prSet/>
      <dgm:spPr/>
      <dgm:t>
        <a:bodyPr/>
        <a:lstStyle/>
        <a:p>
          <a:endParaRPr lang="en-US"/>
        </a:p>
      </dgm:t>
    </dgm:pt>
    <dgm:pt modelId="{075994D0-5D4E-4BB8-B697-BCB88F39D17C}">
      <dgm:prSet/>
      <dgm:spPr/>
      <dgm:t>
        <a:bodyPr/>
        <a:lstStyle/>
        <a:p>
          <a:r>
            <a:rPr lang="en-US"/>
            <a:t>What</a:t>
          </a:r>
          <a:r>
            <a:rPr lang="zh-CN"/>
            <a:t> </a:t>
          </a:r>
          <a:r>
            <a:rPr lang="en-US"/>
            <a:t>you</a:t>
          </a:r>
          <a:r>
            <a:rPr lang="zh-CN"/>
            <a:t> </a:t>
          </a:r>
          <a:r>
            <a:rPr lang="en-US"/>
            <a:t>will</a:t>
          </a:r>
          <a:r>
            <a:rPr lang="zh-CN"/>
            <a:t> </a:t>
          </a:r>
          <a:r>
            <a:rPr lang="en-US"/>
            <a:t>be</a:t>
          </a:r>
          <a:r>
            <a:rPr lang="zh-CN"/>
            <a:t> </a:t>
          </a:r>
          <a:r>
            <a:rPr lang="en-US"/>
            <a:t>doing</a:t>
          </a:r>
          <a:r>
            <a:rPr lang="zh-CN"/>
            <a:t> </a:t>
          </a:r>
          <a:r>
            <a:rPr lang="en-US"/>
            <a:t>in</a:t>
          </a:r>
          <a:r>
            <a:rPr lang="zh-CN"/>
            <a:t> </a:t>
          </a:r>
          <a:r>
            <a:rPr lang="en-US"/>
            <a:t>this</a:t>
          </a:r>
          <a:r>
            <a:rPr lang="zh-CN"/>
            <a:t> </a:t>
          </a:r>
          <a:r>
            <a:rPr lang="en-US"/>
            <a:t>trip</a:t>
          </a:r>
          <a:r>
            <a:rPr lang="zh-CN"/>
            <a:t> </a:t>
          </a:r>
          <a:endParaRPr lang="en-US"/>
        </a:p>
      </dgm:t>
    </dgm:pt>
    <dgm:pt modelId="{AE99BA0A-DC86-400F-8781-B9D672FD76B9}" type="parTrans" cxnId="{AC73451A-0D71-4736-983E-C472D037E93B}">
      <dgm:prSet/>
      <dgm:spPr/>
      <dgm:t>
        <a:bodyPr/>
        <a:lstStyle/>
        <a:p>
          <a:endParaRPr lang="en-US"/>
        </a:p>
      </dgm:t>
    </dgm:pt>
    <dgm:pt modelId="{0BACDB14-CFAB-40A5-9A44-C5218A97F59C}" type="sibTrans" cxnId="{AC73451A-0D71-4736-983E-C472D037E93B}">
      <dgm:prSet/>
      <dgm:spPr/>
      <dgm:t>
        <a:bodyPr/>
        <a:lstStyle/>
        <a:p>
          <a:endParaRPr lang="en-US"/>
        </a:p>
      </dgm:t>
    </dgm:pt>
    <dgm:pt modelId="{95751B4F-0767-42C2-9AFD-6F242C922AA1}">
      <dgm:prSet custT="1"/>
      <dgm:spPr/>
      <dgm:t>
        <a:bodyPr/>
        <a:lstStyle/>
        <a:p>
          <a:r>
            <a:rPr lang="en-US" sz="1400" dirty="0"/>
            <a:t>Outline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key</a:t>
          </a:r>
          <a:r>
            <a:rPr lang="zh-CN" sz="1400" dirty="0"/>
            <a:t> </a:t>
          </a:r>
          <a:r>
            <a:rPr lang="en-US" sz="1400" dirty="0"/>
            <a:t>activities</a:t>
          </a:r>
          <a:r>
            <a:rPr lang="zh-CN" sz="1400" dirty="0"/>
            <a:t> </a:t>
          </a:r>
          <a:r>
            <a:rPr lang="en-US" sz="1400" dirty="0"/>
            <a:t>and</a:t>
          </a:r>
          <a:r>
            <a:rPr lang="zh-CN" sz="1400" dirty="0"/>
            <a:t> </a:t>
          </a:r>
          <a:r>
            <a:rPr lang="en-US" sz="1400" dirty="0"/>
            <a:t>focus</a:t>
          </a:r>
          <a:r>
            <a:rPr lang="zh-CN" sz="1400" dirty="0"/>
            <a:t> </a:t>
          </a:r>
          <a:r>
            <a:rPr lang="en-US" sz="1400" dirty="0"/>
            <a:t>of</a:t>
          </a:r>
          <a:r>
            <a:rPr lang="zh-CN" sz="1400" dirty="0"/>
            <a:t> </a:t>
          </a:r>
          <a:r>
            <a:rPr lang="en-US" sz="1400" dirty="0"/>
            <a:t>your</a:t>
          </a:r>
          <a:r>
            <a:rPr lang="zh-CN" sz="1400" dirty="0"/>
            <a:t> </a:t>
          </a:r>
          <a:r>
            <a:rPr lang="en-US" sz="1400" dirty="0"/>
            <a:t>work</a:t>
          </a:r>
          <a:r>
            <a:rPr lang="zh-CN" sz="1400" dirty="0"/>
            <a:t> </a:t>
          </a:r>
          <a:r>
            <a:rPr lang="en-US" sz="1400" dirty="0"/>
            <a:t>during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trip</a:t>
          </a:r>
          <a:r>
            <a:rPr lang="zh-CN" sz="1400" dirty="0"/>
            <a:t> </a:t>
          </a:r>
          <a:endParaRPr lang="en-US" sz="1400" dirty="0"/>
        </a:p>
      </dgm:t>
    </dgm:pt>
    <dgm:pt modelId="{DE6CD364-E443-4AF2-8B70-C63B1A354D69}" type="parTrans" cxnId="{E46642C0-603E-43C3-BC81-DA2114311526}">
      <dgm:prSet/>
      <dgm:spPr/>
      <dgm:t>
        <a:bodyPr/>
        <a:lstStyle/>
        <a:p>
          <a:endParaRPr lang="en-US"/>
        </a:p>
      </dgm:t>
    </dgm:pt>
    <dgm:pt modelId="{250B7DB8-511F-4BCE-AB0C-D3056D88F6A6}" type="sibTrans" cxnId="{E46642C0-603E-43C3-BC81-DA2114311526}">
      <dgm:prSet/>
      <dgm:spPr/>
      <dgm:t>
        <a:bodyPr/>
        <a:lstStyle/>
        <a:p>
          <a:endParaRPr lang="en-US"/>
        </a:p>
      </dgm:t>
    </dgm:pt>
    <dgm:pt modelId="{20B7A387-2712-4D59-8CC8-A7F51CDDB025}">
      <dgm:prSet/>
      <dgm:spPr/>
      <dgm:t>
        <a:bodyPr/>
        <a:lstStyle/>
        <a:p>
          <a:r>
            <a:rPr lang="en-US"/>
            <a:t>Why it matters/benefits</a:t>
          </a:r>
        </a:p>
      </dgm:t>
    </dgm:pt>
    <dgm:pt modelId="{3522EA48-FA7C-41E8-8C1F-99D36FF1CD6E}" type="parTrans" cxnId="{CB90FBB9-6146-4CD1-9450-589E689F59F8}">
      <dgm:prSet/>
      <dgm:spPr/>
      <dgm:t>
        <a:bodyPr/>
        <a:lstStyle/>
        <a:p>
          <a:endParaRPr lang="en-US"/>
        </a:p>
      </dgm:t>
    </dgm:pt>
    <dgm:pt modelId="{5BC7F08B-BC0B-41D4-8C35-B15EF26758B3}" type="sibTrans" cxnId="{CB90FBB9-6146-4CD1-9450-589E689F59F8}">
      <dgm:prSet/>
      <dgm:spPr/>
      <dgm:t>
        <a:bodyPr/>
        <a:lstStyle/>
        <a:p>
          <a:endParaRPr lang="en-US"/>
        </a:p>
      </dgm:t>
    </dgm:pt>
    <dgm:pt modelId="{C6F53E3D-806B-4180-8BC6-CDCB35E27449}">
      <dgm:prSet custT="1"/>
      <dgm:spPr/>
      <dgm:t>
        <a:bodyPr/>
        <a:lstStyle/>
        <a:p>
          <a:r>
            <a:rPr lang="en-US" sz="1400" dirty="0"/>
            <a:t>Explain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significance</a:t>
          </a:r>
          <a:r>
            <a:rPr lang="zh-CN" sz="1400" dirty="0"/>
            <a:t> </a:t>
          </a:r>
          <a:r>
            <a:rPr lang="en-US" sz="1400" dirty="0"/>
            <a:t>of</a:t>
          </a:r>
          <a:r>
            <a:rPr lang="zh-CN" sz="1400" dirty="0"/>
            <a:t> </a:t>
          </a:r>
          <a:r>
            <a:rPr lang="en-US" sz="1400" dirty="0"/>
            <a:t>the trip</a:t>
          </a:r>
          <a:r>
            <a:rPr lang="zh-CN" sz="1400" dirty="0"/>
            <a:t> </a:t>
          </a:r>
          <a:r>
            <a:rPr lang="en-US" sz="1400" dirty="0"/>
            <a:t>to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church</a:t>
          </a:r>
          <a:r>
            <a:rPr lang="zh-CN" sz="1400" dirty="0"/>
            <a:t> </a:t>
          </a:r>
          <a:r>
            <a:rPr lang="en-US" sz="1400" dirty="0"/>
            <a:t>community</a:t>
          </a:r>
          <a:r>
            <a:rPr lang="zh-CN" sz="1400" dirty="0"/>
            <a:t> </a:t>
          </a:r>
          <a:r>
            <a:rPr lang="en-US" sz="1400" dirty="0"/>
            <a:t>and</a:t>
          </a:r>
          <a:r>
            <a:rPr lang="zh-CN" sz="1400" dirty="0"/>
            <a:t> </a:t>
          </a:r>
          <a:r>
            <a:rPr lang="en-US" sz="1400" dirty="0"/>
            <a:t>its</a:t>
          </a:r>
          <a:r>
            <a:rPr lang="zh-CN" sz="1400" dirty="0"/>
            <a:t> </a:t>
          </a:r>
          <a:r>
            <a:rPr lang="en-US" sz="1400" dirty="0"/>
            <a:t>importance</a:t>
          </a:r>
          <a:r>
            <a:rPr lang="zh-CN" sz="1400" dirty="0"/>
            <a:t> </a:t>
          </a:r>
          <a:r>
            <a:rPr lang="en-US" sz="1400" dirty="0"/>
            <a:t>to</a:t>
          </a:r>
          <a:r>
            <a:rPr lang="zh-CN" sz="1400" dirty="0"/>
            <a:t> </a:t>
          </a:r>
          <a:r>
            <a:rPr lang="en-US" sz="1400" dirty="0"/>
            <a:t>you</a:t>
          </a:r>
          <a:r>
            <a:rPr lang="zh-CN" sz="1400" dirty="0"/>
            <a:t> </a:t>
          </a:r>
          <a:r>
            <a:rPr lang="en-US" sz="1400" dirty="0"/>
            <a:t>personally</a:t>
          </a:r>
          <a:r>
            <a:rPr lang="zh-CN" sz="1400" dirty="0"/>
            <a:t> </a:t>
          </a:r>
          <a:endParaRPr lang="en-US" sz="1400" dirty="0"/>
        </a:p>
      </dgm:t>
    </dgm:pt>
    <dgm:pt modelId="{4D89C9C5-D973-4D45-AA39-B2E284E00BA5}" type="parTrans" cxnId="{040DFCDD-B321-4C7E-9624-DBAB229A526C}">
      <dgm:prSet/>
      <dgm:spPr/>
      <dgm:t>
        <a:bodyPr/>
        <a:lstStyle/>
        <a:p>
          <a:endParaRPr lang="en-US"/>
        </a:p>
      </dgm:t>
    </dgm:pt>
    <dgm:pt modelId="{7551030B-BC6D-4CF7-A424-6E6C2C4EC422}" type="sibTrans" cxnId="{040DFCDD-B321-4C7E-9624-DBAB229A526C}">
      <dgm:prSet/>
      <dgm:spPr/>
      <dgm:t>
        <a:bodyPr/>
        <a:lstStyle/>
        <a:p>
          <a:endParaRPr lang="en-US"/>
        </a:p>
      </dgm:t>
    </dgm:pt>
    <dgm:pt modelId="{C80C3C79-576B-44A2-BE31-A67D96FD87F1}">
      <dgm:prSet/>
      <dgm:spPr/>
      <dgm:t>
        <a:bodyPr/>
        <a:lstStyle/>
        <a:p>
          <a:r>
            <a:rPr lang="en-US"/>
            <a:t>How you can Support This Cause</a:t>
          </a:r>
        </a:p>
      </dgm:t>
    </dgm:pt>
    <dgm:pt modelId="{0A666BDD-40BD-4BA1-94B6-81F3080F3328}" type="parTrans" cxnId="{FE2AF3C2-39A9-405B-82C6-7A52F501E155}">
      <dgm:prSet/>
      <dgm:spPr/>
      <dgm:t>
        <a:bodyPr/>
        <a:lstStyle/>
        <a:p>
          <a:endParaRPr lang="en-US"/>
        </a:p>
      </dgm:t>
    </dgm:pt>
    <dgm:pt modelId="{7D4DEA5B-7B22-4300-9CE5-AB1905362913}" type="sibTrans" cxnId="{FE2AF3C2-39A9-405B-82C6-7A52F501E155}">
      <dgm:prSet/>
      <dgm:spPr/>
      <dgm:t>
        <a:bodyPr/>
        <a:lstStyle/>
        <a:p>
          <a:endParaRPr lang="en-US"/>
        </a:p>
      </dgm:t>
    </dgm:pt>
    <dgm:pt modelId="{15712C30-F9FD-441C-9B0B-AE86EBC3E143}">
      <dgm:prSet custT="1"/>
      <dgm:spPr/>
      <dgm:t>
        <a:bodyPr/>
        <a:lstStyle/>
        <a:p>
          <a:r>
            <a:rPr lang="en-US" sz="1400" dirty="0"/>
            <a:t>Detail</a:t>
          </a:r>
          <a:r>
            <a:rPr lang="zh-CN" sz="1400" dirty="0"/>
            <a:t> </a:t>
          </a:r>
          <a:r>
            <a:rPr lang="en-US" sz="1400" dirty="0"/>
            <a:t>the</a:t>
          </a:r>
          <a:r>
            <a:rPr lang="zh-CN" sz="1400" dirty="0"/>
            <a:t> </a:t>
          </a:r>
          <a:r>
            <a:rPr lang="en-US" sz="1400" dirty="0"/>
            <a:t>ways</a:t>
          </a:r>
          <a:r>
            <a:rPr lang="zh-CN" sz="1400" dirty="0"/>
            <a:t> </a:t>
          </a:r>
          <a:r>
            <a:rPr lang="en-US" sz="1400" dirty="0"/>
            <a:t>others</a:t>
          </a:r>
          <a:r>
            <a:rPr lang="zh-CN" sz="1400" dirty="0"/>
            <a:t> </a:t>
          </a:r>
          <a:r>
            <a:rPr lang="en-US" sz="1400" dirty="0"/>
            <a:t>can</a:t>
          </a:r>
          <a:r>
            <a:rPr lang="zh-CN" sz="1400" dirty="0"/>
            <a:t> </a:t>
          </a:r>
          <a:r>
            <a:rPr lang="en-US" sz="1400" dirty="0"/>
            <a:t>get</a:t>
          </a:r>
          <a:r>
            <a:rPr lang="zh-CN" sz="1400" dirty="0"/>
            <a:t> </a:t>
          </a:r>
          <a:r>
            <a:rPr lang="en-US" sz="1400" dirty="0"/>
            <a:t>involved</a:t>
          </a:r>
          <a:r>
            <a:rPr lang="zh-CN" sz="1400" dirty="0"/>
            <a:t> </a:t>
          </a:r>
          <a:r>
            <a:rPr lang="en-US" sz="1400" dirty="0"/>
            <a:t>and</a:t>
          </a:r>
          <a:r>
            <a:rPr lang="zh-CN" sz="1400" dirty="0"/>
            <a:t> </a:t>
          </a:r>
          <a:r>
            <a:rPr lang="en-US" sz="1400" dirty="0"/>
            <a:t>support</a:t>
          </a:r>
          <a:r>
            <a:rPr lang="zh-CN" sz="1400" dirty="0"/>
            <a:t> </a:t>
          </a:r>
          <a:r>
            <a:rPr lang="en-US" sz="1400" dirty="0"/>
            <a:t>this</a:t>
          </a:r>
          <a:r>
            <a:rPr lang="zh-CN" sz="1400" dirty="0"/>
            <a:t> </a:t>
          </a:r>
          <a:r>
            <a:rPr lang="en-US" sz="1400" dirty="0"/>
            <a:t>mission</a:t>
          </a:r>
          <a:r>
            <a:rPr lang="zh-CN" sz="1400" dirty="0"/>
            <a:t> </a:t>
          </a:r>
          <a:endParaRPr lang="en-US" sz="1400" dirty="0"/>
        </a:p>
      </dgm:t>
    </dgm:pt>
    <dgm:pt modelId="{C5954E55-4D09-4739-A94A-9B655C221152}" type="parTrans" cxnId="{FCAE6DB6-402F-44D5-90F2-3BA3D1B133E8}">
      <dgm:prSet/>
      <dgm:spPr/>
      <dgm:t>
        <a:bodyPr/>
        <a:lstStyle/>
        <a:p>
          <a:endParaRPr lang="en-US"/>
        </a:p>
      </dgm:t>
    </dgm:pt>
    <dgm:pt modelId="{C9225DD4-8D3A-4696-B524-10E252EFDE05}" type="sibTrans" cxnId="{FCAE6DB6-402F-44D5-90F2-3BA3D1B133E8}">
      <dgm:prSet/>
      <dgm:spPr/>
      <dgm:t>
        <a:bodyPr/>
        <a:lstStyle/>
        <a:p>
          <a:endParaRPr lang="en-US"/>
        </a:p>
      </dgm:t>
    </dgm:pt>
    <dgm:pt modelId="{73A37A00-62E4-44C8-BDAD-28EB3AFDA12D}">
      <dgm:prSet/>
      <dgm:spPr/>
      <dgm:t>
        <a:bodyPr/>
        <a:lstStyle/>
        <a:p>
          <a:r>
            <a:rPr lang="en-US" dirty="0"/>
            <a:t>Biblical</a:t>
          </a:r>
          <a:r>
            <a:rPr lang="zh-CN" dirty="0"/>
            <a:t> </a:t>
          </a:r>
          <a:r>
            <a:rPr lang="en-US" dirty="0"/>
            <a:t>Foundation</a:t>
          </a:r>
          <a:r>
            <a:rPr lang="zh-CN" dirty="0"/>
            <a:t> </a:t>
          </a:r>
          <a:r>
            <a:rPr lang="en-US" dirty="0"/>
            <a:t>to</a:t>
          </a:r>
          <a:r>
            <a:rPr lang="zh-CN" dirty="0"/>
            <a:t> </a:t>
          </a:r>
          <a:r>
            <a:rPr lang="en-US" dirty="0"/>
            <a:t>support</a:t>
          </a:r>
          <a:r>
            <a:rPr lang="zh-CN" dirty="0"/>
            <a:t> </a:t>
          </a:r>
          <a:r>
            <a:rPr lang="en-US" dirty="0"/>
            <a:t>this</a:t>
          </a:r>
          <a:r>
            <a:rPr lang="zh-CN" dirty="0"/>
            <a:t> </a:t>
          </a:r>
          <a:r>
            <a:rPr lang="en-US" dirty="0"/>
            <a:t>trip</a:t>
          </a:r>
          <a:r>
            <a:rPr lang="zh-CN" dirty="0"/>
            <a:t>  </a:t>
          </a:r>
          <a:endParaRPr lang="en-US" dirty="0"/>
        </a:p>
      </dgm:t>
    </dgm:pt>
    <dgm:pt modelId="{F42A23F6-30F2-4C85-8546-0588AE8AF189}" type="parTrans" cxnId="{39CA6A06-54F0-43DA-A486-11575380E5CC}">
      <dgm:prSet/>
      <dgm:spPr/>
      <dgm:t>
        <a:bodyPr/>
        <a:lstStyle/>
        <a:p>
          <a:endParaRPr lang="en-US"/>
        </a:p>
      </dgm:t>
    </dgm:pt>
    <dgm:pt modelId="{E97FB749-85D1-41BF-97E5-DDECC306F1AF}" type="sibTrans" cxnId="{39CA6A06-54F0-43DA-A486-11575380E5CC}">
      <dgm:prSet/>
      <dgm:spPr/>
      <dgm:t>
        <a:bodyPr/>
        <a:lstStyle/>
        <a:p>
          <a:endParaRPr lang="en-US"/>
        </a:p>
      </dgm:t>
    </dgm:pt>
    <dgm:pt modelId="{722369C2-D424-4602-A8AD-79383117044B}">
      <dgm:prSet custT="1"/>
      <dgm:spPr/>
      <dgm:t>
        <a:bodyPr/>
        <a:lstStyle/>
        <a:p>
          <a:r>
            <a:rPr lang="en-US" sz="1400"/>
            <a:t>Scriptures</a:t>
          </a:r>
          <a:r>
            <a:rPr lang="zh-CN" sz="1400"/>
            <a:t> </a:t>
          </a:r>
          <a:r>
            <a:rPr lang="en-US" sz="1400"/>
            <a:t>that</a:t>
          </a:r>
          <a:r>
            <a:rPr lang="zh-CN" sz="1400"/>
            <a:t> </a:t>
          </a:r>
          <a:r>
            <a:rPr lang="en-US" sz="1400"/>
            <a:t>aligns</a:t>
          </a:r>
          <a:r>
            <a:rPr lang="zh-CN" sz="1400"/>
            <a:t> </a:t>
          </a:r>
          <a:r>
            <a:rPr lang="en-US" sz="1400"/>
            <a:t>with</a:t>
          </a:r>
          <a:r>
            <a:rPr lang="zh-CN" sz="1400"/>
            <a:t> </a:t>
          </a:r>
          <a:r>
            <a:rPr lang="en-US" sz="1400"/>
            <a:t>the</a:t>
          </a:r>
          <a:r>
            <a:rPr lang="zh-CN" sz="1400"/>
            <a:t> </a:t>
          </a:r>
          <a:r>
            <a:rPr lang="en-US" sz="1400"/>
            <a:t>purpose</a:t>
          </a:r>
          <a:r>
            <a:rPr lang="zh-CN" sz="1400"/>
            <a:t> </a:t>
          </a:r>
          <a:r>
            <a:rPr lang="en-US" sz="1400"/>
            <a:t>of</a:t>
          </a:r>
          <a:r>
            <a:rPr lang="zh-CN" sz="1400"/>
            <a:t> </a:t>
          </a:r>
          <a:r>
            <a:rPr lang="en-US" sz="1400"/>
            <a:t>your</a:t>
          </a:r>
          <a:r>
            <a:rPr lang="zh-CN" sz="1400"/>
            <a:t> </a:t>
          </a:r>
          <a:r>
            <a:rPr lang="en-US" sz="1400"/>
            <a:t>trip</a:t>
          </a:r>
          <a:r>
            <a:rPr lang="zh-CN" sz="1400"/>
            <a:t> </a:t>
          </a:r>
          <a:endParaRPr lang="en-US" sz="1400"/>
        </a:p>
      </dgm:t>
    </dgm:pt>
    <dgm:pt modelId="{FDD5D56B-7A02-4FFB-891E-A2DADEC784AE}" type="parTrans" cxnId="{B2BB5E0B-EA83-43B7-87BF-47AA33CD1D66}">
      <dgm:prSet/>
      <dgm:spPr/>
      <dgm:t>
        <a:bodyPr/>
        <a:lstStyle/>
        <a:p>
          <a:endParaRPr lang="en-US"/>
        </a:p>
      </dgm:t>
    </dgm:pt>
    <dgm:pt modelId="{2CF85B06-4644-450E-BDE6-5E34291CBA0C}" type="sibTrans" cxnId="{B2BB5E0B-EA83-43B7-87BF-47AA33CD1D66}">
      <dgm:prSet/>
      <dgm:spPr/>
      <dgm:t>
        <a:bodyPr/>
        <a:lstStyle/>
        <a:p>
          <a:endParaRPr lang="en-US"/>
        </a:p>
      </dgm:t>
    </dgm:pt>
    <dgm:pt modelId="{C9E52F94-CFE7-4BDC-8C10-A09147A9E729}">
      <dgm:prSet custT="1"/>
      <dgm:spPr/>
      <dgm:t>
        <a:bodyPr/>
        <a:lstStyle/>
        <a:p>
          <a:r>
            <a:rPr lang="en-US" sz="1400" dirty="0"/>
            <a:t>Scriptural</a:t>
          </a:r>
          <a:r>
            <a:rPr lang="zh-CN" sz="1400" dirty="0"/>
            <a:t>  </a:t>
          </a:r>
          <a:r>
            <a:rPr lang="en-US" sz="1400" dirty="0"/>
            <a:t>principles</a:t>
          </a:r>
          <a:r>
            <a:rPr lang="zh-CN" sz="1400" dirty="0"/>
            <a:t> </a:t>
          </a:r>
          <a:r>
            <a:rPr lang="en-US" sz="1400" dirty="0"/>
            <a:t>to</a:t>
          </a:r>
          <a:r>
            <a:rPr lang="zh-CN" sz="1400" dirty="0"/>
            <a:t> </a:t>
          </a:r>
          <a:r>
            <a:rPr lang="en-US" sz="1400" dirty="0"/>
            <a:t>support</a:t>
          </a:r>
          <a:r>
            <a:rPr lang="zh-CN" sz="1400" dirty="0"/>
            <a:t> </a:t>
          </a:r>
          <a:r>
            <a:rPr lang="en-US" sz="1400" dirty="0"/>
            <a:t>your</a:t>
          </a:r>
          <a:r>
            <a:rPr lang="zh-CN" sz="1400" dirty="0"/>
            <a:t> </a:t>
          </a:r>
          <a:r>
            <a:rPr lang="en-US" sz="1400" dirty="0"/>
            <a:t>cause</a:t>
          </a:r>
          <a:r>
            <a:rPr lang="zh-CN" sz="1400" dirty="0"/>
            <a:t> </a:t>
          </a:r>
          <a:endParaRPr lang="en-US" sz="1400" dirty="0"/>
        </a:p>
      </dgm:t>
    </dgm:pt>
    <dgm:pt modelId="{0E2E1A64-9736-436B-BF65-9B317744EA3E}" type="parTrans" cxnId="{546967C0-B3ED-4F83-BADC-3573A7037F8E}">
      <dgm:prSet/>
      <dgm:spPr/>
      <dgm:t>
        <a:bodyPr/>
        <a:lstStyle/>
        <a:p>
          <a:endParaRPr lang="en-US"/>
        </a:p>
      </dgm:t>
    </dgm:pt>
    <dgm:pt modelId="{BE163215-78AC-4D40-9A57-DFDF76263659}" type="sibTrans" cxnId="{546967C0-B3ED-4F83-BADC-3573A7037F8E}">
      <dgm:prSet/>
      <dgm:spPr/>
      <dgm:t>
        <a:bodyPr/>
        <a:lstStyle/>
        <a:p>
          <a:endParaRPr lang="en-US"/>
        </a:p>
      </dgm:t>
    </dgm:pt>
    <dgm:pt modelId="{89DC826A-59C6-4292-97C5-E79F276A8E25}" type="pres">
      <dgm:prSet presAssocID="{528F4C9C-89B8-4C4D-8003-D79611B76D11}" presName="root" presStyleCnt="0">
        <dgm:presLayoutVars>
          <dgm:dir/>
          <dgm:resizeHandles val="exact"/>
        </dgm:presLayoutVars>
      </dgm:prSet>
      <dgm:spPr/>
    </dgm:pt>
    <dgm:pt modelId="{62BFAD21-FE0F-4D9E-8503-E3C95F3DB9CC}" type="pres">
      <dgm:prSet presAssocID="{4B6B5C08-321D-435C-ABE1-9657A5B8F8B2}" presName="compNode" presStyleCnt="0"/>
      <dgm:spPr/>
    </dgm:pt>
    <dgm:pt modelId="{42A39E85-57B6-4687-A8C7-484BE792AFE0}" type="pres">
      <dgm:prSet presAssocID="{4B6B5C08-321D-435C-ABE1-9657A5B8F8B2}" presName="bgRect" presStyleLbl="bgShp" presStyleIdx="0" presStyleCnt="5"/>
      <dgm:spPr/>
    </dgm:pt>
    <dgm:pt modelId="{6125892A-2693-4C9C-838E-D1915343154F}" type="pres">
      <dgm:prSet presAssocID="{4B6B5C08-321D-435C-ABE1-9657A5B8F8B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41D67F0A-6ECE-4768-BD7D-56AEEA119FB9}" type="pres">
      <dgm:prSet presAssocID="{4B6B5C08-321D-435C-ABE1-9657A5B8F8B2}" presName="spaceRect" presStyleCnt="0"/>
      <dgm:spPr/>
    </dgm:pt>
    <dgm:pt modelId="{3DAF4DFC-24DE-4B27-880A-93D37443A8B9}" type="pres">
      <dgm:prSet presAssocID="{4B6B5C08-321D-435C-ABE1-9657A5B8F8B2}" presName="parTx" presStyleLbl="revTx" presStyleIdx="0" presStyleCnt="10">
        <dgm:presLayoutVars>
          <dgm:chMax val="0"/>
          <dgm:chPref val="0"/>
        </dgm:presLayoutVars>
      </dgm:prSet>
      <dgm:spPr/>
    </dgm:pt>
    <dgm:pt modelId="{1074B8FC-000F-416C-8748-D44456FD6FCC}" type="pres">
      <dgm:prSet presAssocID="{4B6B5C08-321D-435C-ABE1-9657A5B8F8B2}" presName="desTx" presStyleLbl="revTx" presStyleIdx="1" presStyleCnt="10">
        <dgm:presLayoutVars/>
      </dgm:prSet>
      <dgm:spPr/>
    </dgm:pt>
    <dgm:pt modelId="{3BBEFC90-9474-4695-A755-E62A548E9835}" type="pres">
      <dgm:prSet presAssocID="{B566F333-9D20-46D8-9EC6-F8BA226C45D0}" presName="sibTrans" presStyleCnt="0"/>
      <dgm:spPr/>
    </dgm:pt>
    <dgm:pt modelId="{743CB41B-8B31-41FE-9B4B-75864E0D9CDE}" type="pres">
      <dgm:prSet presAssocID="{075994D0-5D4E-4BB8-B697-BCB88F39D17C}" presName="compNode" presStyleCnt="0"/>
      <dgm:spPr/>
    </dgm:pt>
    <dgm:pt modelId="{35C675BF-FD3C-48DC-890D-5B31B062A21B}" type="pres">
      <dgm:prSet presAssocID="{075994D0-5D4E-4BB8-B697-BCB88F39D17C}" presName="bgRect" presStyleLbl="bgShp" presStyleIdx="1" presStyleCnt="5"/>
      <dgm:spPr/>
    </dgm:pt>
    <dgm:pt modelId="{EA1AD040-BB30-40EA-ACE6-E8A9AFFC52EB}" type="pres">
      <dgm:prSet presAssocID="{075994D0-5D4E-4BB8-B697-BCB88F39D1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2399F653-39B6-4D47-9193-8F6D989C55B3}" type="pres">
      <dgm:prSet presAssocID="{075994D0-5D4E-4BB8-B697-BCB88F39D17C}" presName="spaceRect" presStyleCnt="0"/>
      <dgm:spPr/>
    </dgm:pt>
    <dgm:pt modelId="{8ED154BA-1429-47A1-A010-BBB5850D410F}" type="pres">
      <dgm:prSet presAssocID="{075994D0-5D4E-4BB8-B697-BCB88F39D17C}" presName="parTx" presStyleLbl="revTx" presStyleIdx="2" presStyleCnt="10">
        <dgm:presLayoutVars>
          <dgm:chMax val="0"/>
          <dgm:chPref val="0"/>
        </dgm:presLayoutVars>
      </dgm:prSet>
      <dgm:spPr/>
    </dgm:pt>
    <dgm:pt modelId="{55166BBC-5557-44A4-955C-87DF8D98BE0E}" type="pres">
      <dgm:prSet presAssocID="{075994D0-5D4E-4BB8-B697-BCB88F39D17C}" presName="desTx" presStyleLbl="revTx" presStyleIdx="3" presStyleCnt="10">
        <dgm:presLayoutVars/>
      </dgm:prSet>
      <dgm:spPr/>
    </dgm:pt>
    <dgm:pt modelId="{A14CEB3B-CE39-4B60-B170-994EF563C8A8}" type="pres">
      <dgm:prSet presAssocID="{0BACDB14-CFAB-40A5-9A44-C5218A97F59C}" presName="sibTrans" presStyleCnt="0"/>
      <dgm:spPr/>
    </dgm:pt>
    <dgm:pt modelId="{75DA6BFC-F941-4B5A-8F78-6CAF0F7BF9DB}" type="pres">
      <dgm:prSet presAssocID="{20B7A387-2712-4D59-8CC8-A7F51CDDB025}" presName="compNode" presStyleCnt="0"/>
      <dgm:spPr/>
    </dgm:pt>
    <dgm:pt modelId="{39F62F38-CA6B-473A-95D0-11C600985E75}" type="pres">
      <dgm:prSet presAssocID="{20B7A387-2712-4D59-8CC8-A7F51CDDB025}" presName="bgRect" presStyleLbl="bgShp" presStyleIdx="2" presStyleCnt="5"/>
      <dgm:spPr/>
    </dgm:pt>
    <dgm:pt modelId="{1F029A19-B546-48C7-B9C8-20F864EEB4DC}" type="pres">
      <dgm:prSet presAssocID="{20B7A387-2712-4D59-8CC8-A7F51CDDB02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B7C6C34-E37C-406D-9341-6C3594CFFE50}" type="pres">
      <dgm:prSet presAssocID="{20B7A387-2712-4D59-8CC8-A7F51CDDB025}" presName="spaceRect" presStyleCnt="0"/>
      <dgm:spPr/>
    </dgm:pt>
    <dgm:pt modelId="{14354EED-5C0F-464A-AECA-D4EF66C5AC0A}" type="pres">
      <dgm:prSet presAssocID="{20B7A387-2712-4D59-8CC8-A7F51CDDB025}" presName="parTx" presStyleLbl="revTx" presStyleIdx="4" presStyleCnt="10">
        <dgm:presLayoutVars>
          <dgm:chMax val="0"/>
          <dgm:chPref val="0"/>
        </dgm:presLayoutVars>
      </dgm:prSet>
      <dgm:spPr/>
    </dgm:pt>
    <dgm:pt modelId="{A9C01E91-9780-4624-B1FA-BBB37E60D74A}" type="pres">
      <dgm:prSet presAssocID="{20B7A387-2712-4D59-8CC8-A7F51CDDB025}" presName="desTx" presStyleLbl="revTx" presStyleIdx="5" presStyleCnt="10">
        <dgm:presLayoutVars/>
      </dgm:prSet>
      <dgm:spPr/>
    </dgm:pt>
    <dgm:pt modelId="{232AE57E-E11C-40C0-B642-8F6A49172592}" type="pres">
      <dgm:prSet presAssocID="{5BC7F08B-BC0B-41D4-8C35-B15EF26758B3}" presName="sibTrans" presStyleCnt="0"/>
      <dgm:spPr/>
    </dgm:pt>
    <dgm:pt modelId="{98E1267A-815F-4D09-A25D-E2C3E7968DFD}" type="pres">
      <dgm:prSet presAssocID="{C80C3C79-576B-44A2-BE31-A67D96FD87F1}" presName="compNode" presStyleCnt="0"/>
      <dgm:spPr/>
    </dgm:pt>
    <dgm:pt modelId="{D935610D-B017-4C8F-B3BE-0EC15868D420}" type="pres">
      <dgm:prSet presAssocID="{C80C3C79-576B-44A2-BE31-A67D96FD87F1}" presName="bgRect" presStyleLbl="bgShp" presStyleIdx="3" presStyleCnt="5"/>
      <dgm:spPr/>
    </dgm:pt>
    <dgm:pt modelId="{CB5A9EE8-2422-4398-A7D7-CC18B667137E}" type="pres">
      <dgm:prSet presAssocID="{C80C3C79-576B-44A2-BE31-A67D96FD87F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737044B-090E-4230-86CE-93E8E8154B8B}" type="pres">
      <dgm:prSet presAssocID="{C80C3C79-576B-44A2-BE31-A67D96FD87F1}" presName="spaceRect" presStyleCnt="0"/>
      <dgm:spPr/>
    </dgm:pt>
    <dgm:pt modelId="{C95ED211-9051-455F-AD60-067ACB89B0A1}" type="pres">
      <dgm:prSet presAssocID="{C80C3C79-576B-44A2-BE31-A67D96FD87F1}" presName="parTx" presStyleLbl="revTx" presStyleIdx="6" presStyleCnt="10">
        <dgm:presLayoutVars>
          <dgm:chMax val="0"/>
          <dgm:chPref val="0"/>
        </dgm:presLayoutVars>
      </dgm:prSet>
      <dgm:spPr/>
    </dgm:pt>
    <dgm:pt modelId="{BA0794C3-B8F9-484E-A43B-810018E36C4F}" type="pres">
      <dgm:prSet presAssocID="{C80C3C79-576B-44A2-BE31-A67D96FD87F1}" presName="desTx" presStyleLbl="revTx" presStyleIdx="7" presStyleCnt="10">
        <dgm:presLayoutVars/>
      </dgm:prSet>
      <dgm:spPr/>
    </dgm:pt>
    <dgm:pt modelId="{131D83D1-6E24-41A3-8854-47A46C9AB12A}" type="pres">
      <dgm:prSet presAssocID="{7D4DEA5B-7B22-4300-9CE5-AB1905362913}" presName="sibTrans" presStyleCnt="0"/>
      <dgm:spPr/>
    </dgm:pt>
    <dgm:pt modelId="{924426BC-0E4B-4733-B98E-64851C766A3B}" type="pres">
      <dgm:prSet presAssocID="{73A37A00-62E4-44C8-BDAD-28EB3AFDA12D}" presName="compNode" presStyleCnt="0"/>
      <dgm:spPr/>
    </dgm:pt>
    <dgm:pt modelId="{ABAE163D-D357-41D0-9191-B8282C5BE528}" type="pres">
      <dgm:prSet presAssocID="{73A37A00-62E4-44C8-BDAD-28EB3AFDA12D}" presName="bgRect" presStyleLbl="bgShp" presStyleIdx="4" presStyleCnt="5"/>
      <dgm:spPr/>
    </dgm:pt>
    <dgm:pt modelId="{8801E33B-8708-4758-82D8-E6F997B430AA}" type="pres">
      <dgm:prSet presAssocID="{73A37A00-62E4-44C8-BDAD-28EB3AFDA12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0938525-AD21-4BDB-86BE-0A60AF321FB6}" type="pres">
      <dgm:prSet presAssocID="{73A37A00-62E4-44C8-BDAD-28EB3AFDA12D}" presName="spaceRect" presStyleCnt="0"/>
      <dgm:spPr/>
    </dgm:pt>
    <dgm:pt modelId="{B438AD8B-C8C9-4BC6-89B0-EBB95014506D}" type="pres">
      <dgm:prSet presAssocID="{73A37A00-62E4-44C8-BDAD-28EB3AFDA12D}" presName="parTx" presStyleLbl="revTx" presStyleIdx="8" presStyleCnt="10">
        <dgm:presLayoutVars>
          <dgm:chMax val="0"/>
          <dgm:chPref val="0"/>
        </dgm:presLayoutVars>
      </dgm:prSet>
      <dgm:spPr/>
    </dgm:pt>
    <dgm:pt modelId="{F232EA8F-55B9-49CF-A10E-426459642C57}" type="pres">
      <dgm:prSet presAssocID="{73A37A00-62E4-44C8-BDAD-28EB3AFDA12D}" presName="desTx" presStyleLbl="revTx" presStyleIdx="9" presStyleCnt="10">
        <dgm:presLayoutVars/>
      </dgm:prSet>
      <dgm:spPr/>
    </dgm:pt>
  </dgm:ptLst>
  <dgm:cxnLst>
    <dgm:cxn modelId="{58200301-CF39-4408-A372-BC7A59B59AE4}" type="presOf" srcId="{722369C2-D424-4602-A8AD-79383117044B}" destId="{F232EA8F-55B9-49CF-A10E-426459642C57}" srcOrd="0" destOrd="0" presId="urn:microsoft.com/office/officeart/2018/2/layout/IconVerticalSolidList"/>
    <dgm:cxn modelId="{39CA6A06-54F0-43DA-A486-11575380E5CC}" srcId="{528F4C9C-89B8-4C4D-8003-D79611B76D11}" destId="{73A37A00-62E4-44C8-BDAD-28EB3AFDA12D}" srcOrd="4" destOrd="0" parTransId="{F42A23F6-30F2-4C85-8546-0588AE8AF189}" sibTransId="{E97FB749-85D1-41BF-97E5-DDECC306F1AF}"/>
    <dgm:cxn modelId="{C6A99E07-02AC-4EEB-8E38-78226F93C2CB}" type="presOf" srcId="{73A37A00-62E4-44C8-BDAD-28EB3AFDA12D}" destId="{B438AD8B-C8C9-4BC6-89B0-EBB95014506D}" srcOrd="0" destOrd="0" presId="urn:microsoft.com/office/officeart/2018/2/layout/IconVerticalSolidList"/>
    <dgm:cxn modelId="{B2BB5E0B-EA83-43B7-87BF-47AA33CD1D66}" srcId="{73A37A00-62E4-44C8-BDAD-28EB3AFDA12D}" destId="{722369C2-D424-4602-A8AD-79383117044B}" srcOrd="0" destOrd="0" parTransId="{FDD5D56B-7A02-4FFB-891E-A2DADEC784AE}" sibTransId="{2CF85B06-4644-450E-BDE6-5E34291CBA0C}"/>
    <dgm:cxn modelId="{AC73451A-0D71-4736-983E-C472D037E93B}" srcId="{528F4C9C-89B8-4C4D-8003-D79611B76D11}" destId="{075994D0-5D4E-4BB8-B697-BCB88F39D17C}" srcOrd="1" destOrd="0" parTransId="{AE99BA0A-DC86-400F-8781-B9D672FD76B9}" sibTransId="{0BACDB14-CFAB-40A5-9A44-C5218A97F59C}"/>
    <dgm:cxn modelId="{BA4B9C1C-E6C7-4315-87DE-CA0806F95BCB}" type="presOf" srcId="{075994D0-5D4E-4BB8-B697-BCB88F39D17C}" destId="{8ED154BA-1429-47A1-A010-BBB5850D410F}" srcOrd="0" destOrd="0" presId="urn:microsoft.com/office/officeart/2018/2/layout/IconVerticalSolidList"/>
    <dgm:cxn modelId="{78136B3E-512E-4582-9B31-13A71FA7B266}" type="presOf" srcId="{95751B4F-0767-42C2-9AFD-6F242C922AA1}" destId="{55166BBC-5557-44A4-955C-87DF8D98BE0E}" srcOrd="0" destOrd="0" presId="urn:microsoft.com/office/officeart/2018/2/layout/IconVerticalSolidList"/>
    <dgm:cxn modelId="{AFFF0B64-FF22-44D6-920A-D2E9FAB77280}" type="presOf" srcId="{C9E52F94-CFE7-4BDC-8C10-A09147A9E729}" destId="{F232EA8F-55B9-49CF-A10E-426459642C57}" srcOrd="0" destOrd="1" presId="urn:microsoft.com/office/officeart/2018/2/layout/IconVerticalSolidList"/>
    <dgm:cxn modelId="{5AB9DE6B-9644-4562-8BBA-9F36AC3A5640}" srcId="{4B6B5C08-321D-435C-ABE1-9657A5B8F8B2}" destId="{084201F0-BDD8-40E3-AC4F-B00F73A50194}" srcOrd="0" destOrd="0" parTransId="{099776CA-CC64-4562-8109-C9EA6CC5DE8C}" sibTransId="{1FF35A14-933E-4A3F-96F6-71C72511E817}"/>
    <dgm:cxn modelId="{EE290C6C-E4A8-4CB5-8B72-7B6B5AC64A9A}" type="presOf" srcId="{4B6B5C08-321D-435C-ABE1-9657A5B8F8B2}" destId="{3DAF4DFC-24DE-4B27-880A-93D37443A8B9}" srcOrd="0" destOrd="0" presId="urn:microsoft.com/office/officeart/2018/2/layout/IconVerticalSolidList"/>
    <dgm:cxn modelId="{C44C8477-7369-4EAE-88C5-33C083F041FC}" type="presOf" srcId="{C80C3C79-576B-44A2-BE31-A67D96FD87F1}" destId="{C95ED211-9051-455F-AD60-067ACB89B0A1}" srcOrd="0" destOrd="0" presId="urn:microsoft.com/office/officeart/2018/2/layout/IconVerticalSolidList"/>
    <dgm:cxn modelId="{15FDD67D-FC4E-4BCC-B101-BE7DA43F2094}" type="presOf" srcId="{528F4C9C-89B8-4C4D-8003-D79611B76D11}" destId="{89DC826A-59C6-4292-97C5-E79F276A8E25}" srcOrd="0" destOrd="0" presId="urn:microsoft.com/office/officeart/2018/2/layout/IconVerticalSolidList"/>
    <dgm:cxn modelId="{F4B8D58B-00FC-4902-9983-12ADB666C0D4}" type="presOf" srcId="{084201F0-BDD8-40E3-AC4F-B00F73A50194}" destId="{1074B8FC-000F-416C-8748-D44456FD6FCC}" srcOrd="0" destOrd="0" presId="urn:microsoft.com/office/officeart/2018/2/layout/IconVerticalSolidList"/>
    <dgm:cxn modelId="{6D7BBC94-3A59-42F0-ABF0-ADE6651D8752}" type="presOf" srcId="{15712C30-F9FD-441C-9B0B-AE86EBC3E143}" destId="{BA0794C3-B8F9-484E-A43B-810018E36C4F}" srcOrd="0" destOrd="0" presId="urn:microsoft.com/office/officeart/2018/2/layout/IconVerticalSolidList"/>
    <dgm:cxn modelId="{F0B72B97-417C-42B6-B694-761E121C2047}" srcId="{528F4C9C-89B8-4C4D-8003-D79611B76D11}" destId="{4B6B5C08-321D-435C-ABE1-9657A5B8F8B2}" srcOrd="0" destOrd="0" parTransId="{2718CF62-2ADB-4419-8DA1-765FEDBBCC45}" sibTransId="{B566F333-9D20-46D8-9EC6-F8BA226C45D0}"/>
    <dgm:cxn modelId="{FCAE6DB6-402F-44D5-90F2-3BA3D1B133E8}" srcId="{C80C3C79-576B-44A2-BE31-A67D96FD87F1}" destId="{15712C30-F9FD-441C-9B0B-AE86EBC3E143}" srcOrd="0" destOrd="0" parTransId="{C5954E55-4D09-4739-A94A-9B655C221152}" sibTransId="{C9225DD4-8D3A-4696-B524-10E252EFDE05}"/>
    <dgm:cxn modelId="{CB90FBB9-6146-4CD1-9450-589E689F59F8}" srcId="{528F4C9C-89B8-4C4D-8003-D79611B76D11}" destId="{20B7A387-2712-4D59-8CC8-A7F51CDDB025}" srcOrd="2" destOrd="0" parTransId="{3522EA48-FA7C-41E8-8C1F-99D36FF1CD6E}" sibTransId="{5BC7F08B-BC0B-41D4-8C35-B15EF26758B3}"/>
    <dgm:cxn modelId="{E46642C0-603E-43C3-BC81-DA2114311526}" srcId="{075994D0-5D4E-4BB8-B697-BCB88F39D17C}" destId="{95751B4F-0767-42C2-9AFD-6F242C922AA1}" srcOrd="0" destOrd="0" parTransId="{DE6CD364-E443-4AF2-8B70-C63B1A354D69}" sibTransId="{250B7DB8-511F-4BCE-AB0C-D3056D88F6A6}"/>
    <dgm:cxn modelId="{546967C0-B3ED-4F83-BADC-3573A7037F8E}" srcId="{73A37A00-62E4-44C8-BDAD-28EB3AFDA12D}" destId="{C9E52F94-CFE7-4BDC-8C10-A09147A9E729}" srcOrd="1" destOrd="0" parTransId="{0E2E1A64-9736-436B-BF65-9B317744EA3E}" sibTransId="{BE163215-78AC-4D40-9A57-DFDF76263659}"/>
    <dgm:cxn modelId="{FE2AF3C2-39A9-405B-82C6-7A52F501E155}" srcId="{528F4C9C-89B8-4C4D-8003-D79611B76D11}" destId="{C80C3C79-576B-44A2-BE31-A67D96FD87F1}" srcOrd="3" destOrd="0" parTransId="{0A666BDD-40BD-4BA1-94B6-81F3080F3328}" sibTransId="{7D4DEA5B-7B22-4300-9CE5-AB1905362913}"/>
    <dgm:cxn modelId="{8CC24BDC-0769-4BE6-BF13-ABB70FE86A8C}" type="presOf" srcId="{20B7A387-2712-4D59-8CC8-A7F51CDDB025}" destId="{14354EED-5C0F-464A-AECA-D4EF66C5AC0A}" srcOrd="0" destOrd="0" presId="urn:microsoft.com/office/officeart/2018/2/layout/IconVerticalSolidList"/>
    <dgm:cxn modelId="{040DFCDD-B321-4C7E-9624-DBAB229A526C}" srcId="{20B7A387-2712-4D59-8CC8-A7F51CDDB025}" destId="{C6F53E3D-806B-4180-8BC6-CDCB35E27449}" srcOrd="0" destOrd="0" parTransId="{4D89C9C5-D973-4D45-AA39-B2E284E00BA5}" sibTransId="{7551030B-BC6D-4CF7-A424-6E6C2C4EC422}"/>
    <dgm:cxn modelId="{1B2446F4-C3FA-431E-80FC-3A39C817DF68}" type="presOf" srcId="{C6F53E3D-806B-4180-8BC6-CDCB35E27449}" destId="{A9C01E91-9780-4624-B1FA-BBB37E60D74A}" srcOrd="0" destOrd="0" presId="urn:microsoft.com/office/officeart/2018/2/layout/IconVerticalSolidList"/>
    <dgm:cxn modelId="{3BE6925B-1B61-4E4B-8FF6-634CEF46400A}" type="presParOf" srcId="{89DC826A-59C6-4292-97C5-E79F276A8E25}" destId="{62BFAD21-FE0F-4D9E-8503-E3C95F3DB9CC}" srcOrd="0" destOrd="0" presId="urn:microsoft.com/office/officeart/2018/2/layout/IconVerticalSolidList"/>
    <dgm:cxn modelId="{64F7B0F1-3768-4430-80F4-FC89F967040C}" type="presParOf" srcId="{62BFAD21-FE0F-4D9E-8503-E3C95F3DB9CC}" destId="{42A39E85-57B6-4687-A8C7-484BE792AFE0}" srcOrd="0" destOrd="0" presId="urn:microsoft.com/office/officeart/2018/2/layout/IconVerticalSolidList"/>
    <dgm:cxn modelId="{BFF61812-0543-4B7C-9AD3-D7A812EC40B0}" type="presParOf" srcId="{62BFAD21-FE0F-4D9E-8503-E3C95F3DB9CC}" destId="{6125892A-2693-4C9C-838E-D1915343154F}" srcOrd="1" destOrd="0" presId="urn:microsoft.com/office/officeart/2018/2/layout/IconVerticalSolidList"/>
    <dgm:cxn modelId="{A602BA1D-DE47-4B39-BA64-F43B1C3DE4BC}" type="presParOf" srcId="{62BFAD21-FE0F-4D9E-8503-E3C95F3DB9CC}" destId="{41D67F0A-6ECE-4768-BD7D-56AEEA119FB9}" srcOrd="2" destOrd="0" presId="urn:microsoft.com/office/officeart/2018/2/layout/IconVerticalSolidList"/>
    <dgm:cxn modelId="{DA0700BD-27A9-41F2-8A9F-FB4984B8D968}" type="presParOf" srcId="{62BFAD21-FE0F-4D9E-8503-E3C95F3DB9CC}" destId="{3DAF4DFC-24DE-4B27-880A-93D37443A8B9}" srcOrd="3" destOrd="0" presId="urn:microsoft.com/office/officeart/2018/2/layout/IconVerticalSolidList"/>
    <dgm:cxn modelId="{1584646B-FABF-470C-AF8D-26171BE97DB9}" type="presParOf" srcId="{62BFAD21-FE0F-4D9E-8503-E3C95F3DB9CC}" destId="{1074B8FC-000F-416C-8748-D44456FD6FCC}" srcOrd="4" destOrd="0" presId="urn:microsoft.com/office/officeart/2018/2/layout/IconVerticalSolidList"/>
    <dgm:cxn modelId="{1195CF8C-2106-4E31-BEB3-51E65FB17E5D}" type="presParOf" srcId="{89DC826A-59C6-4292-97C5-E79F276A8E25}" destId="{3BBEFC90-9474-4695-A755-E62A548E9835}" srcOrd="1" destOrd="0" presId="urn:microsoft.com/office/officeart/2018/2/layout/IconVerticalSolidList"/>
    <dgm:cxn modelId="{B6B011F9-CA77-4C9C-9E42-A2E7E9D73FFA}" type="presParOf" srcId="{89DC826A-59C6-4292-97C5-E79F276A8E25}" destId="{743CB41B-8B31-41FE-9B4B-75864E0D9CDE}" srcOrd="2" destOrd="0" presId="urn:microsoft.com/office/officeart/2018/2/layout/IconVerticalSolidList"/>
    <dgm:cxn modelId="{419971EF-C144-461E-9992-BC8CE282D99F}" type="presParOf" srcId="{743CB41B-8B31-41FE-9B4B-75864E0D9CDE}" destId="{35C675BF-FD3C-48DC-890D-5B31B062A21B}" srcOrd="0" destOrd="0" presId="urn:microsoft.com/office/officeart/2018/2/layout/IconVerticalSolidList"/>
    <dgm:cxn modelId="{D99C8F98-778A-4400-8602-2668CB9FE675}" type="presParOf" srcId="{743CB41B-8B31-41FE-9B4B-75864E0D9CDE}" destId="{EA1AD040-BB30-40EA-ACE6-E8A9AFFC52EB}" srcOrd="1" destOrd="0" presId="urn:microsoft.com/office/officeart/2018/2/layout/IconVerticalSolidList"/>
    <dgm:cxn modelId="{9041E270-1982-4729-A177-D353E90815EF}" type="presParOf" srcId="{743CB41B-8B31-41FE-9B4B-75864E0D9CDE}" destId="{2399F653-39B6-4D47-9193-8F6D989C55B3}" srcOrd="2" destOrd="0" presId="urn:microsoft.com/office/officeart/2018/2/layout/IconVerticalSolidList"/>
    <dgm:cxn modelId="{3B814F9B-CB2C-4849-ABA1-A3A0A486C1B9}" type="presParOf" srcId="{743CB41B-8B31-41FE-9B4B-75864E0D9CDE}" destId="{8ED154BA-1429-47A1-A010-BBB5850D410F}" srcOrd="3" destOrd="0" presId="urn:microsoft.com/office/officeart/2018/2/layout/IconVerticalSolidList"/>
    <dgm:cxn modelId="{3B4EB5BE-8280-4CE5-A97B-BBEF17646D41}" type="presParOf" srcId="{743CB41B-8B31-41FE-9B4B-75864E0D9CDE}" destId="{55166BBC-5557-44A4-955C-87DF8D98BE0E}" srcOrd="4" destOrd="0" presId="urn:microsoft.com/office/officeart/2018/2/layout/IconVerticalSolidList"/>
    <dgm:cxn modelId="{3205E42B-329E-49F1-B337-242935AAB8FD}" type="presParOf" srcId="{89DC826A-59C6-4292-97C5-E79F276A8E25}" destId="{A14CEB3B-CE39-4B60-B170-994EF563C8A8}" srcOrd="3" destOrd="0" presId="urn:microsoft.com/office/officeart/2018/2/layout/IconVerticalSolidList"/>
    <dgm:cxn modelId="{340FD8CD-C6FE-4B61-973B-240B3C92DE0D}" type="presParOf" srcId="{89DC826A-59C6-4292-97C5-E79F276A8E25}" destId="{75DA6BFC-F941-4B5A-8F78-6CAF0F7BF9DB}" srcOrd="4" destOrd="0" presId="urn:microsoft.com/office/officeart/2018/2/layout/IconVerticalSolidList"/>
    <dgm:cxn modelId="{CA313233-DBAA-47A5-875D-76D897FFB856}" type="presParOf" srcId="{75DA6BFC-F941-4B5A-8F78-6CAF0F7BF9DB}" destId="{39F62F38-CA6B-473A-95D0-11C600985E75}" srcOrd="0" destOrd="0" presId="urn:microsoft.com/office/officeart/2018/2/layout/IconVerticalSolidList"/>
    <dgm:cxn modelId="{428992A9-4B79-47CA-A56A-D5E0D0552653}" type="presParOf" srcId="{75DA6BFC-F941-4B5A-8F78-6CAF0F7BF9DB}" destId="{1F029A19-B546-48C7-B9C8-20F864EEB4DC}" srcOrd="1" destOrd="0" presId="urn:microsoft.com/office/officeart/2018/2/layout/IconVerticalSolidList"/>
    <dgm:cxn modelId="{5DF31197-1C20-4F24-993C-DCCA861F167B}" type="presParOf" srcId="{75DA6BFC-F941-4B5A-8F78-6CAF0F7BF9DB}" destId="{CB7C6C34-E37C-406D-9341-6C3594CFFE50}" srcOrd="2" destOrd="0" presId="urn:microsoft.com/office/officeart/2018/2/layout/IconVerticalSolidList"/>
    <dgm:cxn modelId="{BF39A3B6-4521-4C13-93F0-7E6C7EB1FBC4}" type="presParOf" srcId="{75DA6BFC-F941-4B5A-8F78-6CAF0F7BF9DB}" destId="{14354EED-5C0F-464A-AECA-D4EF66C5AC0A}" srcOrd="3" destOrd="0" presId="urn:microsoft.com/office/officeart/2018/2/layout/IconVerticalSolidList"/>
    <dgm:cxn modelId="{3947A10C-AA74-4674-8D72-331B36FA456F}" type="presParOf" srcId="{75DA6BFC-F941-4B5A-8F78-6CAF0F7BF9DB}" destId="{A9C01E91-9780-4624-B1FA-BBB37E60D74A}" srcOrd="4" destOrd="0" presId="urn:microsoft.com/office/officeart/2018/2/layout/IconVerticalSolidList"/>
    <dgm:cxn modelId="{7BAAB49A-14BB-4F9B-9646-5B1BF82C2369}" type="presParOf" srcId="{89DC826A-59C6-4292-97C5-E79F276A8E25}" destId="{232AE57E-E11C-40C0-B642-8F6A49172592}" srcOrd="5" destOrd="0" presId="urn:microsoft.com/office/officeart/2018/2/layout/IconVerticalSolidList"/>
    <dgm:cxn modelId="{88187D39-1B46-4D93-9C06-C91D12C3A2EF}" type="presParOf" srcId="{89DC826A-59C6-4292-97C5-E79F276A8E25}" destId="{98E1267A-815F-4D09-A25D-E2C3E7968DFD}" srcOrd="6" destOrd="0" presId="urn:microsoft.com/office/officeart/2018/2/layout/IconVerticalSolidList"/>
    <dgm:cxn modelId="{4AC3B7D5-51A3-4CE3-B211-3764C5017C14}" type="presParOf" srcId="{98E1267A-815F-4D09-A25D-E2C3E7968DFD}" destId="{D935610D-B017-4C8F-B3BE-0EC15868D420}" srcOrd="0" destOrd="0" presId="urn:microsoft.com/office/officeart/2018/2/layout/IconVerticalSolidList"/>
    <dgm:cxn modelId="{A8DA276F-457E-4884-B3BF-067F891EE6BA}" type="presParOf" srcId="{98E1267A-815F-4D09-A25D-E2C3E7968DFD}" destId="{CB5A9EE8-2422-4398-A7D7-CC18B667137E}" srcOrd="1" destOrd="0" presId="urn:microsoft.com/office/officeart/2018/2/layout/IconVerticalSolidList"/>
    <dgm:cxn modelId="{EBD2452B-830B-4347-A008-E6177CD2A5E3}" type="presParOf" srcId="{98E1267A-815F-4D09-A25D-E2C3E7968DFD}" destId="{D737044B-090E-4230-86CE-93E8E8154B8B}" srcOrd="2" destOrd="0" presId="urn:microsoft.com/office/officeart/2018/2/layout/IconVerticalSolidList"/>
    <dgm:cxn modelId="{80448E74-25D3-4B74-A089-FEE3E2085324}" type="presParOf" srcId="{98E1267A-815F-4D09-A25D-E2C3E7968DFD}" destId="{C95ED211-9051-455F-AD60-067ACB89B0A1}" srcOrd="3" destOrd="0" presId="urn:microsoft.com/office/officeart/2018/2/layout/IconVerticalSolidList"/>
    <dgm:cxn modelId="{71F7A780-520F-42A0-80A6-23C19ACD7C3A}" type="presParOf" srcId="{98E1267A-815F-4D09-A25D-E2C3E7968DFD}" destId="{BA0794C3-B8F9-484E-A43B-810018E36C4F}" srcOrd="4" destOrd="0" presId="urn:microsoft.com/office/officeart/2018/2/layout/IconVerticalSolidList"/>
    <dgm:cxn modelId="{FDA87D24-D2B6-463F-9AE8-4E52A72999A1}" type="presParOf" srcId="{89DC826A-59C6-4292-97C5-E79F276A8E25}" destId="{131D83D1-6E24-41A3-8854-47A46C9AB12A}" srcOrd="7" destOrd="0" presId="urn:microsoft.com/office/officeart/2018/2/layout/IconVerticalSolidList"/>
    <dgm:cxn modelId="{4698A813-4D1B-49E3-9E24-3581618BD17B}" type="presParOf" srcId="{89DC826A-59C6-4292-97C5-E79F276A8E25}" destId="{924426BC-0E4B-4733-B98E-64851C766A3B}" srcOrd="8" destOrd="0" presId="urn:microsoft.com/office/officeart/2018/2/layout/IconVerticalSolidList"/>
    <dgm:cxn modelId="{F49432D9-3345-40AA-96CC-4AF3BB013CE3}" type="presParOf" srcId="{924426BC-0E4B-4733-B98E-64851C766A3B}" destId="{ABAE163D-D357-41D0-9191-B8282C5BE528}" srcOrd="0" destOrd="0" presId="urn:microsoft.com/office/officeart/2018/2/layout/IconVerticalSolidList"/>
    <dgm:cxn modelId="{D6217608-1270-429B-9B1E-6E6DDF756EF4}" type="presParOf" srcId="{924426BC-0E4B-4733-B98E-64851C766A3B}" destId="{8801E33B-8708-4758-82D8-E6F997B430AA}" srcOrd="1" destOrd="0" presId="urn:microsoft.com/office/officeart/2018/2/layout/IconVerticalSolidList"/>
    <dgm:cxn modelId="{1AD055E7-7671-4CD7-B856-18D41EB1E082}" type="presParOf" srcId="{924426BC-0E4B-4733-B98E-64851C766A3B}" destId="{F0938525-AD21-4BDB-86BE-0A60AF321FB6}" srcOrd="2" destOrd="0" presId="urn:microsoft.com/office/officeart/2018/2/layout/IconVerticalSolidList"/>
    <dgm:cxn modelId="{ECB8ED86-1F8F-4468-AD09-8E81C5374130}" type="presParOf" srcId="{924426BC-0E4B-4733-B98E-64851C766A3B}" destId="{B438AD8B-C8C9-4BC6-89B0-EBB95014506D}" srcOrd="3" destOrd="0" presId="urn:microsoft.com/office/officeart/2018/2/layout/IconVerticalSolidList"/>
    <dgm:cxn modelId="{B9392CF3-6332-4A04-B7DE-013567D9EDEB}" type="presParOf" srcId="{924426BC-0E4B-4733-B98E-64851C766A3B}" destId="{F232EA8F-55B9-49CF-A10E-426459642C5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FF052-4A72-4D4E-8730-3D4E934F9ED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37529F-113C-4387-A709-28CF54618B76}">
      <dgm:prSet/>
      <dgm:spPr/>
      <dgm:t>
        <a:bodyPr/>
        <a:lstStyle/>
        <a:p>
          <a:r>
            <a:rPr lang="en-US"/>
            <a:t>We Go to Serve</a:t>
          </a:r>
        </a:p>
      </dgm:t>
    </dgm:pt>
    <dgm:pt modelId="{EB4C8FCE-BF4A-40E0-BDDF-2770CE8EA924}" type="parTrans" cxnId="{E75B382A-9A69-4325-94D4-DC2660FB22E2}">
      <dgm:prSet/>
      <dgm:spPr/>
      <dgm:t>
        <a:bodyPr/>
        <a:lstStyle/>
        <a:p>
          <a:endParaRPr lang="en-US"/>
        </a:p>
      </dgm:t>
    </dgm:pt>
    <dgm:pt modelId="{BCC97433-CB5E-49C6-A12B-AD5C0A2746D5}" type="sibTrans" cxnId="{E75B382A-9A69-4325-94D4-DC2660FB22E2}">
      <dgm:prSet/>
      <dgm:spPr/>
      <dgm:t>
        <a:bodyPr/>
        <a:lstStyle/>
        <a:p>
          <a:endParaRPr lang="en-US"/>
        </a:p>
      </dgm:t>
    </dgm:pt>
    <dgm:pt modelId="{7E53AD52-6FFC-49DC-BDA4-DF59BF043AC9}">
      <dgm:prSet custT="1"/>
      <dgm:spPr/>
      <dgm:t>
        <a:bodyPr/>
        <a:lstStyle/>
        <a:p>
          <a:r>
            <a:rPr lang="en-US" sz="1800" dirty="0"/>
            <a:t>To be salt and light in a world that needs God's presence, bringing hope and encouragement while showing His love and care for all cultures.</a:t>
          </a:r>
        </a:p>
      </dgm:t>
    </dgm:pt>
    <dgm:pt modelId="{3AFF38F5-AAE1-43A4-8075-0CF8B3C2D696}" type="parTrans" cxnId="{D3D7C950-8B78-4C90-9663-521EE07AA878}">
      <dgm:prSet/>
      <dgm:spPr/>
      <dgm:t>
        <a:bodyPr/>
        <a:lstStyle/>
        <a:p>
          <a:endParaRPr lang="en-US"/>
        </a:p>
      </dgm:t>
    </dgm:pt>
    <dgm:pt modelId="{4C732FD6-8BD9-4458-8549-0F0EAF4B9350}" type="sibTrans" cxnId="{D3D7C950-8B78-4C90-9663-521EE07AA878}">
      <dgm:prSet/>
      <dgm:spPr/>
      <dgm:t>
        <a:bodyPr/>
        <a:lstStyle/>
        <a:p>
          <a:endParaRPr lang="en-US"/>
        </a:p>
      </dgm:t>
    </dgm:pt>
    <dgm:pt modelId="{F76C2F9D-F442-44AB-99E7-B5ED3A639E3E}">
      <dgm:prSet/>
      <dgm:spPr/>
      <dgm:t>
        <a:bodyPr/>
        <a:lstStyle/>
        <a:p>
          <a:r>
            <a:rPr lang="en-US"/>
            <a:t>We Go to Love</a:t>
          </a:r>
        </a:p>
      </dgm:t>
    </dgm:pt>
    <dgm:pt modelId="{D282FD95-FB52-4161-A892-FA6387612758}" type="parTrans" cxnId="{CCD8DED6-27CB-4274-BE50-0A9CC99E44A4}">
      <dgm:prSet/>
      <dgm:spPr/>
      <dgm:t>
        <a:bodyPr/>
        <a:lstStyle/>
        <a:p>
          <a:endParaRPr lang="en-US"/>
        </a:p>
      </dgm:t>
    </dgm:pt>
    <dgm:pt modelId="{6B6AA463-9439-4E45-8962-E3675B907C95}" type="sibTrans" cxnId="{CCD8DED6-27CB-4274-BE50-0A9CC99E44A4}">
      <dgm:prSet/>
      <dgm:spPr/>
      <dgm:t>
        <a:bodyPr/>
        <a:lstStyle/>
        <a:p>
          <a:endParaRPr lang="en-US"/>
        </a:p>
      </dgm:t>
    </dgm:pt>
    <dgm:pt modelId="{CD43B552-2FF8-4CC2-9825-95F8FF74788E}">
      <dgm:prSet custT="1"/>
      <dgm:spPr/>
      <dgm:t>
        <a:bodyPr/>
        <a:lstStyle/>
        <a:p>
          <a:r>
            <a:rPr lang="en-US" sz="1800" dirty="0"/>
            <a:t>To demonstrate our faith through actions that bear spiritual fruit, responding to the needs of others and supporting them with compassion.</a:t>
          </a:r>
        </a:p>
      </dgm:t>
    </dgm:pt>
    <dgm:pt modelId="{F12A5BAB-AD1D-43DD-B258-F099A34640FC}" type="parTrans" cxnId="{AA01DC30-1931-4BC3-8F1C-6E87789C273F}">
      <dgm:prSet/>
      <dgm:spPr/>
      <dgm:t>
        <a:bodyPr/>
        <a:lstStyle/>
        <a:p>
          <a:endParaRPr lang="en-US"/>
        </a:p>
      </dgm:t>
    </dgm:pt>
    <dgm:pt modelId="{9E64D5EE-855A-4141-BA02-B27F38821EBD}" type="sibTrans" cxnId="{AA01DC30-1931-4BC3-8F1C-6E87789C273F}">
      <dgm:prSet/>
      <dgm:spPr/>
      <dgm:t>
        <a:bodyPr/>
        <a:lstStyle/>
        <a:p>
          <a:endParaRPr lang="en-US"/>
        </a:p>
      </dgm:t>
    </dgm:pt>
    <dgm:pt modelId="{7A2CB202-2B79-4183-AEBB-D8D592D1739F}">
      <dgm:prSet/>
      <dgm:spPr/>
      <dgm:t>
        <a:bodyPr/>
        <a:lstStyle/>
        <a:p>
          <a:r>
            <a:rPr lang="en-US"/>
            <a:t>We Go to Live Out Our Faith </a:t>
          </a:r>
        </a:p>
      </dgm:t>
    </dgm:pt>
    <dgm:pt modelId="{4B53FE5A-8E06-4C03-BD31-E67FA6DE0697}" type="parTrans" cxnId="{138DDA11-7C9F-4247-8F04-FE94165E77F1}">
      <dgm:prSet/>
      <dgm:spPr/>
      <dgm:t>
        <a:bodyPr/>
        <a:lstStyle/>
        <a:p>
          <a:endParaRPr lang="en-US"/>
        </a:p>
      </dgm:t>
    </dgm:pt>
    <dgm:pt modelId="{4120A230-C200-4EE2-8458-94D43F06B161}" type="sibTrans" cxnId="{138DDA11-7C9F-4247-8F04-FE94165E77F1}">
      <dgm:prSet/>
      <dgm:spPr/>
      <dgm:t>
        <a:bodyPr/>
        <a:lstStyle/>
        <a:p>
          <a:endParaRPr lang="en-US"/>
        </a:p>
      </dgm:t>
    </dgm:pt>
    <dgm:pt modelId="{76D329D9-FA2F-4F00-A2E9-3BC1F25599B9}">
      <dgm:prSet custT="1"/>
      <dgm:spPr/>
      <dgm:t>
        <a:bodyPr/>
        <a:lstStyle/>
        <a:p>
          <a:r>
            <a:rPr lang="en-US" sz="1800" dirty="0"/>
            <a:t>To put our beliefs into practice, embodying the message of Christ in everything we do.</a:t>
          </a:r>
        </a:p>
      </dgm:t>
    </dgm:pt>
    <dgm:pt modelId="{62FD9961-CC46-427B-82B5-631D634061F9}" type="parTrans" cxnId="{8CD99C85-6F96-468C-827C-CB7B613C78DD}">
      <dgm:prSet/>
      <dgm:spPr/>
      <dgm:t>
        <a:bodyPr/>
        <a:lstStyle/>
        <a:p>
          <a:endParaRPr lang="en-US"/>
        </a:p>
      </dgm:t>
    </dgm:pt>
    <dgm:pt modelId="{03F486B4-0C2A-409A-9C83-C9E50ACD49CD}" type="sibTrans" cxnId="{8CD99C85-6F96-468C-827C-CB7B613C78DD}">
      <dgm:prSet/>
      <dgm:spPr/>
      <dgm:t>
        <a:bodyPr/>
        <a:lstStyle/>
        <a:p>
          <a:endParaRPr lang="en-US"/>
        </a:p>
      </dgm:t>
    </dgm:pt>
    <dgm:pt modelId="{25824720-0FD0-46CB-9F4D-C04E7343BE3A}">
      <dgm:prSet/>
      <dgm:spPr/>
      <dgm:t>
        <a:bodyPr/>
        <a:lstStyle/>
        <a:p>
          <a:r>
            <a:rPr lang="en-US"/>
            <a:t>We Go to Understand  </a:t>
          </a:r>
        </a:p>
      </dgm:t>
    </dgm:pt>
    <dgm:pt modelId="{A0B2A998-6263-4A2E-8283-B85F6D5F2395}" type="parTrans" cxnId="{C636352D-BB2A-4666-818E-3CB095A73B62}">
      <dgm:prSet/>
      <dgm:spPr/>
      <dgm:t>
        <a:bodyPr/>
        <a:lstStyle/>
        <a:p>
          <a:endParaRPr lang="en-US"/>
        </a:p>
      </dgm:t>
    </dgm:pt>
    <dgm:pt modelId="{A618276A-3134-4919-87B8-51E750DD6D33}" type="sibTrans" cxnId="{C636352D-BB2A-4666-818E-3CB095A73B62}">
      <dgm:prSet/>
      <dgm:spPr/>
      <dgm:t>
        <a:bodyPr/>
        <a:lstStyle/>
        <a:p>
          <a:endParaRPr lang="en-US"/>
        </a:p>
      </dgm:t>
    </dgm:pt>
    <dgm:pt modelId="{39B7A767-0E42-4F3F-A098-69A678BE6A13}">
      <dgm:prSet custT="1"/>
      <dgm:spPr/>
      <dgm:t>
        <a:bodyPr/>
        <a:lstStyle/>
        <a:p>
          <a:r>
            <a:rPr lang="en-US" sz="1800" dirty="0"/>
            <a:t>To seek God's heart for these people, learning about their lives, and sharing in their experiences.</a:t>
          </a:r>
        </a:p>
      </dgm:t>
    </dgm:pt>
    <dgm:pt modelId="{F047AF0D-878F-4254-87F6-477202811814}" type="parTrans" cxnId="{BC5B5BA8-6BA8-4508-8E9A-09BF950E9EFB}">
      <dgm:prSet/>
      <dgm:spPr/>
      <dgm:t>
        <a:bodyPr/>
        <a:lstStyle/>
        <a:p>
          <a:endParaRPr lang="en-US"/>
        </a:p>
      </dgm:t>
    </dgm:pt>
    <dgm:pt modelId="{C0C00959-EEB4-4373-9A55-F678639A1230}" type="sibTrans" cxnId="{BC5B5BA8-6BA8-4508-8E9A-09BF950E9EFB}">
      <dgm:prSet/>
      <dgm:spPr/>
      <dgm:t>
        <a:bodyPr/>
        <a:lstStyle/>
        <a:p>
          <a:endParaRPr lang="en-US"/>
        </a:p>
      </dgm:t>
    </dgm:pt>
    <dgm:pt modelId="{9B5E0EBF-9F50-064D-8002-072F2CB9EF44}" type="pres">
      <dgm:prSet presAssocID="{323FF052-4A72-4D4E-8730-3D4E934F9EDA}" presName="Name0" presStyleCnt="0">
        <dgm:presLayoutVars>
          <dgm:dir/>
          <dgm:animLvl val="lvl"/>
          <dgm:resizeHandles val="exact"/>
        </dgm:presLayoutVars>
      </dgm:prSet>
      <dgm:spPr/>
    </dgm:pt>
    <dgm:pt modelId="{A33F95B4-E72A-B942-A555-210EE6F41AF2}" type="pres">
      <dgm:prSet presAssocID="{0A37529F-113C-4387-A709-28CF54618B76}" presName="linNode" presStyleCnt="0"/>
      <dgm:spPr/>
    </dgm:pt>
    <dgm:pt modelId="{43BCCC05-CE99-C04A-B5BC-E0A27B97DBC6}" type="pres">
      <dgm:prSet presAssocID="{0A37529F-113C-4387-A709-28CF54618B76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3087DFAF-4E35-6345-B1C3-8FAE92150294}" type="pres">
      <dgm:prSet presAssocID="{0A37529F-113C-4387-A709-28CF54618B76}" presName="descendantText" presStyleLbl="alignAccFollowNode1" presStyleIdx="0" presStyleCnt="4">
        <dgm:presLayoutVars>
          <dgm:bulletEnabled/>
        </dgm:presLayoutVars>
      </dgm:prSet>
      <dgm:spPr/>
    </dgm:pt>
    <dgm:pt modelId="{6B13030F-9752-0943-8CA2-B6117368CC05}" type="pres">
      <dgm:prSet presAssocID="{BCC97433-CB5E-49C6-A12B-AD5C0A2746D5}" presName="sp" presStyleCnt="0"/>
      <dgm:spPr/>
    </dgm:pt>
    <dgm:pt modelId="{4683D981-8109-3242-97C4-B98126677F45}" type="pres">
      <dgm:prSet presAssocID="{F76C2F9D-F442-44AB-99E7-B5ED3A639E3E}" presName="linNode" presStyleCnt="0"/>
      <dgm:spPr/>
    </dgm:pt>
    <dgm:pt modelId="{C37FB974-1239-6040-8B58-3B67612F7030}" type="pres">
      <dgm:prSet presAssocID="{F76C2F9D-F442-44AB-99E7-B5ED3A639E3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E37FDD8-F1B2-FD4A-BB3B-7E17132D3E91}" type="pres">
      <dgm:prSet presAssocID="{F76C2F9D-F442-44AB-99E7-B5ED3A639E3E}" presName="descendantText" presStyleLbl="alignAccFollowNode1" presStyleIdx="1" presStyleCnt="4">
        <dgm:presLayoutVars>
          <dgm:bulletEnabled/>
        </dgm:presLayoutVars>
      </dgm:prSet>
      <dgm:spPr/>
    </dgm:pt>
    <dgm:pt modelId="{F0618672-A9D9-0947-812F-8E76044A3881}" type="pres">
      <dgm:prSet presAssocID="{6B6AA463-9439-4E45-8962-E3675B907C95}" presName="sp" presStyleCnt="0"/>
      <dgm:spPr/>
    </dgm:pt>
    <dgm:pt modelId="{3BB09C9D-5C42-0344-B349-D64FDD42994B}" type="pres">
      <dgm:prSet presAssocID="{7A2CB202-2B79-4183-AEBB-D8D592D1739F}" presName="linNode" presStyleCnt="0"/>
      <dgm:spPr/>
    </dgm:pt>
    <dgm:pt modelId="{1FD78B51-0E94-4840-B701-7C4AE3BA54AD}" type="pres">
      <dgm:prSet presAssocID="{7A2CB202-2B79-4183-AEBB-D8D592D1739F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87C56E63-FCF0-5B40-AD0A-9C72587E14D7}" type="pres">
      <dgm:prSet presAssocID="{7A2CB202-2B79-4183-AEBB-D8D592D1739F}" presName="descendantText" presStyleLbl="alignAccFollowNode1" presStyleIdx="2" presStyleCnt="4">
        <dgm:presLayoutVars>
          <dgm:bulletEnabled/>
        </dgm:presLayoutVars>
      </dgm:prSet>
      <dgm:spPr/>
    </dgm:pt>
    <dgm:pt modelId="{FC0B60DA-5597-0247-AA82-B9B6BDB9A044}" type="pres">
      <dgm:prSet presAssocID="{4120A230-C200-4EE2-8458-94D43F06B161}" presName="sp" presStyleCnt="0"/>
      <dgm:spPr/>
    </dgm:pt>
    <dgm:pt modelId="{7814304E-0967-3A4B-A027-6D2BE624FBE4}" type="pres">
      <dgm:prSet presAssocID="{25824720-0FD0-46CB-9F4D-C04E7343BE3A}" presName="linNode" presStyleCnt="0"/>
      <dgm:spPr/>
    </dgm:pt>
    <dgm:pt modelId="{CE4DD2D4-0275-6143-9F84-291066F29B18}" type="pres">
      <dgm:prSet presAssocID="{25824720-0FD0-46CB-9F4D-C04E7343BE3A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B6ECFDD-6C55-994D-B986-03042207BC39}" type="pres">
      <dgm:prSet presAssocID="{25824720-0FD0-46CB-9F4D-C04E7343BE3A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38DDA11-7C9F-4247-8F04-FE94165E77F1}" srcId="{323FF052-4A72-4D4E-8730-3D4E934F9EDA}" destId="{7A2CB202-2B79-4183-AEBB-D8D592D1739F}" srcOrd="2" destOrd="0" parTransId="{4B53FE5A-8E06-4C03-BD31-E67FA6DE0697}" sibTransId="{4120A230-C200-4EE2-8458-94D43F06B161}"/>
    <dgm:cxn modelId="{0023231A-BE79-CC44-B7B9-7DE8809780AF}" type="presOf" srcId="{F76C2F9D-F442-44AB-99E7-B5ED3A639E3E}" destId="{C37FB974-1239-6040-8B58-3B67612F7030}" srcOrd="0" destOrd="0" presId="urn:microsoft.com/office/officeart/2016/7/layout/VerticalSolidActionList"/>
    <dgm:cxn modelId="{E75B382A-9A69-4325-94D4-DC2660FB22E2}" srcId="{323FF052-4A72-4D4E-8730-3D4E934F9EDA}" destId="{0A37529F-113C-4387-A709-28CF54618B76}" srcOrd="0" destOrd="0" parTransId="{EB4C8FCE-BF4A-40E0-BDDF-2770CE8EA924}" sibTransId="{BCC97433-CB5E-49C6-A12B-AD5C0A2746D5}"/>
    <dgm:cxn modelId="{C636352D-BB2A-4666-818E-3CB095A73B62}" srcId="{323FF052-4A72-4D4E-8730-3D4E934F9EDA}" destId="{25824720-0FD0-46CB-9F4D-C04E7343BE3A}" srcOrd="3" destOrd="0" parTransId="{A0B2A998-6263-4A2E-8283-B85F6D5F2395}" sibTransId="{A618276A-3134-4919-87B8-51E750DD6D33}"/>
    <dgm:cxn modelId="{AA01DC30-1931-4BC3-8F1C-6E87789C273F}" srcId="{F76C2F9D-F442-44AB-99E7-B5ED3A639E3E}" destId="{CD43B552-2FF8-4CC2-9825-95F8FF74788E}" srcOrd="0" destOrd="0" parTransId="{F12A5BAB-AD1D-43DD-B258-F099A34640FC}" sibTransId="{9E64D5EE-855A-4141-BA02-B27F38821EBD}"/>
    <dgm:cxn modelId="{8AEA3035-4560-0E44-8902-200D977F8CF9}" type="presOf" srcId="{0A37529F-113C-4387-A709-28CF54618B76}" destId="{43BCCC05-CE99-C04A-B5BC-E0A27B97DBC6}" srcOrd="0" destOrd="0" presId="urn:microsoft.com/office/officeart/2016/7/layout/VerticalSolidActionList"/>
    <dgm:cxn modelId="{56D8B470-FDCC-254E-AB58-0B6BED58AADA}" type="presOf" srcId="{76D329D9-FA2F-4F00-A2E9-3BC1F25599B9}" destId="{87C56E63-FCF0-5B40-AD0A-9C72587E14D7}" srcOrd="0" destOrd="0" presId="urn:microsoft.com/office/officeart/2016/7/layout/VerticalSolidActionList"/>
    <dgm:cxn modelId="{D3D7C950-8B78-4C90-9663-521EE07AA878}" srcId="{0A37529F-113C-4387-A709-28CF54618B76}" destId="{7E53AD52-6FFC-49DC-BDA4-DF59BF043AC9}" srcOrd="0" destOrd="0" parTransId="{3AFF38F5-AAE1-43A4-8075-0CF8B3C2D696}" sibTransId="{4C732FD6-8BD9-4458-8549-0F0EAF4B9350}"/>
    <dgm:cxn modelId="{4CBCE474-95BC-844A-8282-FC8C89352BB8}" type="presOf" srcId="{323FF052-4A72-4D4E-8730-3D4E934F9EDA}" destId="{9B5E0EBF-9F50-064D-8002-072F2CB9EF44}" srcOrd="0" destOrd="0" presId="urn:microsoft.com/office/officeart/2016/7/layout/VerticalSolidActionList"/>
    <dgm:cxn modelId="{814BB782-2114-ED40-9E1F-425E62FB1514}" type="presOf" srcId="{7A2CB202-2B79-4183-AEBB-D8D592D1739F}" destId="{1FD78B51-0E94-4840-B701-7C4AE3BA54AD}" srcOrd="0" destOrd="0" presId="urn:microsoft.com/office/officeart/2016/7/layout/VerticalSolidActionList"/>
    <dgm:cxn modelId="{8CD99C85-6F96-468C-827C-CB7B613C78DD}" srcId="{7A2CB202-2B79-4183-AEBB-D8D592D1739F}" destId="{76D329D9-FA2F-4F00-A2E9-3BC1F25599B9}" srcOrd="0" destOrd="0" parTransId="{62FD9961-CC46-427B-82B5-631D634061F9}" sibTransId="{03F486B4-0C2A-409A-9C83-C9E50ACD49CD}"/>
    <dgm:cxn modelId="{8F5CC18E-F583-BF48-A86A-3635438D90B8}" type="presOf" srcId="{25824720-0FD0-46CB-9F4D-C04E7343BE3A}" destId="{CE4DD2D4-0275-6143-9F84-291066F29B18}" srcOrd="0" destOrd="0" presId="urn:microsoft.com/office/officeart/2016/7/layout/VerticalSolidActionList"/>
    <dgm:cxn modelId="{BC5B5BA8-6BA8-4508-8E9A-09BF950E9EFB}" srcId="{25824720-0FD0-46CB-9F4D-C04E7343BE3A}" destId="{39B7A767-0E42-4F3F-A098-69A678BE6A13}" srcOrd="0" destOrd="0" parTransId="{F047AF0D-878F-4254-87F6-477202811814}" sibTransId="{C0C00959-EEB4-4373-9A55-F678639A1230}"/>
    <dgm:cxn modelId="{3A7CE4B9-1FDA-7A4F-8ABE-9D2D7E60ED4B}" type="presOf" srcId="{39B7A767-0E42-4F3F-A098-69A678BE6A13}" destId="{6B6ECFDD-6C55-994D-B986-03042207BC39}" srcOrd="0" destOrd="0" presId="urn:microsoft.com/office/officeart/2016/7/layout/VerticalSolidActionList"/>
    <dgm:cxn modelId="{7016EBCD-FB13-0945-B814-77E7BED97827}" type="presOf" srcId="{7E53AD52-6FFC-49DC-BDA4-DF59BF043AC9}" destId="{3087DFAF-4E35-6345-B1C3-8FAE92150294}" srcOrd="0" destOrd="0" presId="urn:microsoft.com/office/officeart/2016/7/layout/VerticalSolidActionList"/>
    <dgm:cxn modelId="{CCD8DED6-27CB-4274-BE50-0A9CC99E44A4}" srcId="{323FF052-4A72-4D4E-8730-3D4E934F9EDA}" destId="{F76C2F9D-F442-44AB-99E7-B5ED3A639E3E}" srcOrd="1" destOrd="0" parTransId="{D282FD95-FB52-4161-A892-FA6387612758}" sibTransId="{6B6AA463-9439-4E45-8962-E3675B907C95}"/>
    <dgm:cxn modelId="{0B4D38E2-3B5C-2445-8C9F-3376F520A300}" type="presOf" srcId="{CD43B552-2FF8-4CC2-9825-95F8FF74788E}" destId="{BE37FDD8-F1B2-FD4A-BB3B-7E17132D3E91}" srcOrd="0" destOrd="0" presId="urn:microsoft.com/office/officeart/2016/7/layout/VerticalSolidActionList"/>
    <dgm:cxn modelId="{C7EB97EE-B0FB-C047-A748-1FF2D91B63A5}" type="presParOf" srcId="{9B5E0EBF-9F50-064D-8002-072F2CB9EF44}" destId="{A33F95B4-E72A-B942-A555-210EE6F41AF2}" srcOrd="0" destOrd="0" presId="urn:microsoft.com/office/officeart/2016/7/layout/VerticalSolidActionList"/>
    <dgm:cxn modelId="{5351B0BF-9CA7-B043-809B-906A6BC31A73}" type="presParOf" srcId="{A33F95B4-E72A-B942-A555-210EE6F41AF2}" destId="{43BCCC05-CE99-C04A-B5BC-E0A27B97DBC6}" srcOrd="0" destOrd="0" presId="urn:microsoft.com/office/officeart/2016/7/layout/VerticalSolidActionList"/>
    <dgm:cxn modelId="{003A4A60-B8D7-8B48-A39B-773D05482513}" type="presParOf" srcId="{A33F95B4-E72A-B942-A555-210EE6F41AF2}" destId="{3087DFAF-4E35-6345-B1C3-8FAE92150294}" srcOrd="1" destOrd="0" presId="urn:microsoft.com/office/officeart/2016/7/layout/VerticalSolidActionList"/>
    <dgm:cxn modelId="{5FBFD7A5-26E2-604B-8521-2FB2848CBA2F}" type="presParOf" srcId="{9B5E0EBF-9F50-064D-8002-072F2CB9EF44}" destId="{6B13030F-9752-0943-8CA2-B6117368CC05}" srcOrd="1" destOrd="0" presId="urn:microsoft.com/office/officeart/2016/7/layout/VerticalSolidActionList"/>
    <dgm:cxn modelId="{2A9B8730-D54B-8B44-B5BF-4397911E817C}" type="presParOf" srcId="{9B5E0EBF-9F50-064D-8002-072F2CB9EF44}" destId="{4683D981-8109-3242-97C4-B98126677F45}" srcOrd="2" destOrd="0" presId="urn:microsoft.com/office/officeart/2016/7/layout/VerticalSolidActionList"/>
    <dgm:cxn modelId="{947C9D11-E1D6-A441-94C9-C8B48E321F09}" type="presParOf" srcId="{4683D981-8109-3242-97C4-B98126677F45}" destId="{C37FB974-1239-6040-8B58-3B67612F7030}" srcOrd="0" destOrd="0" presId="urn:microsoft.com/office/officeart/2016/7/layout/VerticalSolidActionList"/>
    <dgm:cxn modelId="{A852530A-0649-5E43-AA21-ECC6745052A2}" type="presParOf" srcId="{4683D981-8109-3242-97C4-B98126677F45}" destId="{BE37FDD8-F1B2-FD4A-BB3B-7E17132D3E91}" srcOrd="1" destOrd="0" presId="urn:microsoft.com/office/officeart/2016/7/layout/VerticalSolidActionList"/>
    <dgm:cxn modelId="{937E30B7-D42B-BD49-B8F7-89F5D3721C7A}" type="presParOf" srcId="{9B5E0EBF-9F50-064D-8002-072F2CB9EF44}" destId="{F0618672-A9D9-0947-812F-8E76044A3881}" srcOrd="3" destOrd="0" presId="urn:microsoft.com/office/officeart/2016/7/layout/VerticalSolidActionList"/>
    <dgm:cxn modelId="{8E1325AF-32F9-7440-8CA1-952D3DE67301}" type="presParOf" srcId="{9B5E0EBF-9F50-064D-8002-072F2CB9EF44}" destId="{3BB09C9D-5C42-0344-B349-D64FDD42994B}" srcOrd="4" destOrd="0" presId="urn:microsoft.com/office/officeart/2016/7/layout/VerticalSolidActionList"/>
    <dgm:cxn modelId="{6406A242-6765-A64F-8144-161806BD1563}" type="presParOf" srcId="{3BB09C9D-5C42-0344-B349-D64FDD42994B}" destId="{1FD78B51-0E94-4840-B701-7C4AE3BA54AD}" srcOrd="0" destOrd="0" presId="urn:microsoft.com/office/officeart/2016/7/layout/VerticalSolidActionList"/>
    <dgm:cxn modelId="{C0B873FB-D246-404E-B8A2-9F1B152B274F}" type="presParOf" srcId="{3BB09C9D-5C42-0344-B349-D64FDD42994B}" destId="{87C56E63-FCF0-5B40-AD0A-9C72587E14D7}" srcOrd="1" destOrd="0" presId="urn:microsoft.com/office/officeart/2016/7/layout/VerticalSolidActionList"/>
    <dgm:cxn modelId="{0184FAC9-067F-984D-9A96-BAAF4FC0293B}" type="presParOf" srcId="{9B5E0EBF-9F50-064D-8002-072F2CB9EF44}" destId="{FC0B60DA-5597-0247-AA82-B9B6BDB9A044}" srcOrd="5" destOrd="0" presId="urn:microsoft.com/office/officeart/2016/7/layout/VerticalSolidActionList"/>
    <dgm:cxn modelId="{D33A1998-AF2F-9F4A-9D2C-B9A38A0DC8F2}" type="presParOf" srcId="{9B5E0EBF-9F50-064D-8002-072F2CB9EF44}" destId="{7814304E-0967-3A4B-A027-6D2BE624FBE4}" srcOrd="6" destOrd="0" presId="urn:microsoft.com/office/officeart/2016/7/layout/VerticalSolidActionList"/>
    <dgm:cxn modelId="{F730104A-C132-3842-AFC1-A66F37773FF9}" type="presParOf" srcId="{7814304E-0967-3A4B-A027-6D2BE624FBE4}" destId="{CE4DD2D4-0275-6143-9F84-291066F29B18}" srcOrd="0" destOrd="0" presId="urn:microsoft.com/office/officeart/2016/7/layout/VerticalSolidActionList"/>
    <dgm:cxn modelId="{E0FCF151-556F-D244-B2C7-76AF8AF558D8}" type="presParOf" srcId="{7814304E-0967-3A4B-A027-6D2BE624FBE4}" destId="{6B6ECFDD-6C55-994D-B986-03042207BC3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2854D-5D42-4FAF-98EA-BEC740CE6D6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D14C3E2-E8BE-4A64-8F00-A3FADF0CE8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Prayer</a:t>
          </a:r>
        </a:p>
      </dgm:t>
    </dgm:pt>
    <dgm:pt modelId="{F98C7616-D1AA-49CF-901C-A4B024E549A1}" type="parTrans" cxnId="{06471ADF-3AD0-42DB-9965-E066E335354C}">
      <dgm:prSet/>
      <dgm:spPr/>
      <dgm:t>
        <a:bodyPr/>
        <a:lstStyle/>
        <a:p>
          <a:endParaRPr lang="en-US"/>
        </a:p>
      </dgm:t>
    </dgm:pt>
    <dgm:pt modelId="{514BC4CC-C918-49B1-A501-ED561E29CB65}" type="sibTrans" cxnId="{06471ADF-3AD0-42DB-9965-E066E335354C}">
      <dgm:prSet/>
      <dgm:spPr/>
      <dgm:t>
        <a:bodyPr/>
        <a:lstStyle/>
        <a:p>
          <a:endParaRPr lang="en-US"/>
        </a:p>
      </dgm:t>
    </dgm:pt>
    <dgm:pt modelId="{BE4DBFAB-256A-4E78-A10C-6CDEF690FE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Seek guidance and support throughout the journey.</a:t>
          </a:r>
        </a:p>
      </dgm:t>
    </dgm:pt>
    <dgm:pt modelId="{52D30AA3-8BEA-4662-8D6A-63369D1D5077}" type="parTrans" cxnId="{3E53D866-6DD8-4CDB-B6C3-C5BFF4FA2B21}">
      <dgm:prSet/>
      <dgm:spPr/>
      <dgm:t>
        <a:bodyPr/>
        <a:lstStyle/>
        <a:p>
          <a:endParaRPr lang="en-US"/>
        </a:p>
      </dgm:t>
    </dgm:pt>
    <dgm:pt modelId="{9EB93636-3D62-4D23-B0FA-813858E83C7B}" type="sibTrans" cxnId="{3E53D866-6DD8-4CDB-B6C3-C5BFF4FA2B21}">
      <dgm:prSet/>
      <dgm:spPr/>
      <dgm:t>
        <a:bodyPr/>
        <a:lstStyle/>
        <a:p>
          <a:endParaRPr lang="en-US"/>
        </a:p>
      </dgm:t>
    </dgm:pt>
    <dgm:pt modelId="{4FEC7E36-546D-45E4-80D6-F91A81524A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Advice for Cultural Encounters</a:t>
          </a:r>
        </a:p>
      </dgm:t>
    </dgm:pt>
    <dgm:pt modelId="{BF3B5459-1F52-4CE3-8C2B-0A240433064F}" type="parTrans" cxnId="{601BF74C-3B8B-4999-904E-9BD2F322E56B}">
      <dgm:prSet/>
      <dgm:spPr/>
      <dgm:t>
        <a:bodyPr/>
        <a:lstStyle/>
        <a:p>
          <a:endParaRPr lang="en-US"/>
        </a:p>
      </dgm:t>
    </dgm:pt>
    <dgm:pt modelId="{8E696D9F-ACEF-4242-9744-005ED21EF7F8}" type="sibTrans" cxnId="{601BF74C-3B8B-4999-904E-9BD2F322E56B}">
      <dgm:prSet/>
      <dgm:spPr/>
      <dgm:t>
        <a:bodyPr/>
        <a:lstStyle/>
        <a:p>
          <a:endParaRPr lang="en-US"/>
        </a:p>
      </dgm:t>
    </dgm:pt>
    <dgm:pt modelId="{C59F4B12-32C7-4A6F-A02B-6BDD8B3CB1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Tips for navigating and appreciating cultural differences.</a:t>
          </a:r>
        </a:p>
      </dgm:t>
    </dgm:pt>
    <dgm:pt modelId="{3DA8B6C1-C705-441F-97A8-FFCDFE215695}" type="parTrans" cxnId="{FE78B2A5-00FE-40E6-9220-73045171DA64}">
      <dgm:prSet/>
      <dgm:spPr/>
      <dgm:t>
        <a:bodyPr/>
        <a:lstStyle/>
        <a:p>
          <a:endParaRPr lang="en-US"/>
        </a:p>
      </dgm:t>
    </dgm:pt>
    <dgm:pt modelId="{3992D296-F67C-43F2-A47B-D4C8CA681A25}" type="sibTrans" cxnId="{FE78B2A5-00FE-40E6-9220-73045171DA64}">
      <dgm:prSet/>
      <dgm:spPr/>
      <dgm:t>
        <a:bodyPr/>
        <a:lstStyle/>
        <a:p>
          <a:endParaRPr lang="en-US"/>
        </a:p>
      </dgm:t>
    </dgm:pt>
    <dgm:pt modelId="{2046F1F4-5AFC-4BE7-BE7D-3E55217599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Sharing with Friends and Family</a:t>
          </a:r>
        </a:p>
      </dgm:t>
    </dgm:pt>
    <dgm:pt modelId="{4967DF51-8B50-4FF2-BD51-46E00BC0BBDE}" type="parTrans" cxnId="{2641CA7E-0B67-45F7-8529-27ACD66817E3}">
      <dgm:prSet/>
      <dgm:spPr/>
      <dgm:t>
        <a:bodyPr/>
        <a:lstStyle/>
        <a:p>
          <a:endParaRPr lang="en-US"/>
        </a:p>
      </dgm:t>
    </dgm:pt>
    <dgm:pt modelId="{AA557D73-F362-43DC-9C90-2296405F848C}" type="sibTrans" cxnId="{2641CA7E-0B67-45F7-8529-27ACD66817E3}">
      <dgm:prSet/>
      <dgm:spPr/>
      <dgm:t>
        <a:bodyPr/>
        <a:lstStyle/>
        <a:p>
          <a:endParaRPr lang="en-US"/>
        </a:p>
      </dgm:t>
    </dgm:pt>
    <dgm:pt modelId="{EAF64C0D-0096-4110-9753-638E85B53B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Encourage others to support the mission through awareness and contributions.</a:t>
          </a:r>
        </a:p>
      </dgm:t>
    </dgm:pt>
    <dgm:pt modelId="{A9BBFADD-1973-4447-A695-E7E4D35881F6}" type="parTrans" cxnId="{044F2C4C-F71C-4E23-9794-2BED9B2C28A3}">
      <dgm:prSet/>
      <dgm:spPr/>
      <dgm:t>
        <a:bodyPr/>
        <a:lstStyle/>
        <a:p>
          <a:endParaRPr lang="en-US"/>
        </a:p>
      </dgm:t>
    </dgm:pt>
    <dgm:pt modelId="{5FA5AA1A-D852-4215-BB65-606C4753C000}" type="sibTrans" cxnId="{044F2C4C-F71C-4E23-9794-2BED9B2C28A3}">
      <dgm:prSet/>
      <dgm:spPr/>
      <dgm:t>
        <a:bodyPr/>
        <a:lstStyle/>
        <a:p>
          <a:endParaRPr lang="en-US"/>
        </a:p>
      </dgm:t>
    </dgm:pt>
    <dgm:pt modelId="{22FDA60E-19CB-4A2B-B704-8A6D91916DF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Funding Goal: $4,000</a:t>
          </a:r>
        </a:p>
      </dgm:t>
    </dgm:pt>
    <dgm:pt modelId="{8DD064A9-EAC9-4643-91F7-C567295B4032}" type="parTrans" cxnId="{02898C8B-176A-47BB-8A2C-5C89982AB94C}">
      <dgm:prSet/>
      <dgm:spPr/>
      <dgm:t>
        <a:bodyPr/>
        <a:lstStyle/>
        <a:p>
          <a:endParaRPr lang="en-US"/>
        </a:p>
      </dgm:t>
    </dgm:pt>
    <dgm:pt modelId="{31BD1ECE-BB79-442C-A560-4A08B5BC5316}" type="sibTrans" cxnId="{02898C8B-176A-47BB-8A2C-5C89982AB94C}">
      <dgm:prSet/>
      <dgm:spPr/>
      <dgm:t>
        <a:bodyPr/>
        <a:lstStyle/>
        <a:p>
          <a:endParaRPr lang="en-US"/>
        </a:p>
      </dgm:t>
    </dgm:pt>
    <dgm:pt modelId="{05104718-C91B-4CD7-8686-5D686DEAB5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Expenses Include:</a:t>
          </a:r>
        </a:p>
      </dgm:t>
    </dgm:pt>
    <dgm:pt modelId="{3C88FDA5-F4DD-4131-B722-AF147840F8DC}" type="parTrans" cxnId="{2259ED27-2B91-443D-BC65-0BD8F08D28F5}">
      <dgm:prSet/>
      <dgm:spPr/>
      <dgm:t>
        <a:bodyPr/>
        <a:lstStyle/>
        <a:p>
          <a:endParaRPr lang="en-US"/>
        </a:p>
      </dgm:t>
    </dgm:pt>
    <dgm:pt modelId="{33243C39-0659-433E-98D2-F91BACDDB187}" type="sibTrans" cxnId="{2259ED27-2B91-443D-BC65-0BD8F08D28F5}">
      <dgm:prSet/>
      <dgm:spPr/>
      <dgm:t>
        <a:bodyPr/>
        <a:lstStyle/>
        <a:p>
          <a:endParaRPr lang="en-US"/>
        </a:p>
      </dgm:t>
    </dgm:pt>
    <dgm:pt modelId="{9D5CBDF2-994E-4C52-B764-D594BD456C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Flight tickets </a:t>
          </a:r>
        </a:p>
        <a:p>
          <a:pPr>
            <a:lnSpc>
              <a:spcPct val="100000"/>
            </a:lnSpc>
          </a:pPr>
          <a:r>
            <a:rPr lang="en-US" sz="1400" dirty="0"/>
            <a:t>Meals, Lodging, Transportation, and insurance.</a:t>
          </a:r>
        </a:p>
        <a:p>
          <a:pPr>
            <a:lnSpc>
              <a:spcPct val="100000"/>
            </a:lnSpc>
          </a:pPr>
          <a:r>
            <a:rPr lang="en-US" sz="1400" dirty="0"/>
            <a:t>Service projects</a:t>
          </a:r>
        </a:p>
      </dgm:t>
    </dgm:pt>
    <dgm:pt modelId="{ABE4D6FF-99C6-49DE-B26A-1CB2D1260376}" type="parTrans" cxnId="{7507646E-AAAE-43AC-AB33-906DFCAA1851}">
      <dgm:prSet/>
      <dgm:spPr/>
      <dgm:t>
        <a:bodyPr/>
        <a:lstStyle/>
        <a:p>
          <a:endParaRPr lang="en-US"/>
        </a:p>
      </dgm:t>
    </dgm:pt>
    <dgm:pt modelId="{CE6E6B77-85C7-4C2C-AE1D-6D5234EB6D77}" type="sibTrans" cxnId="{7507646E-AAAE-43AC-AB33-906DFCAA1851}">
      <dgm:prSet/>
      <dgm:spPr/>
      <dgm:t>
        <a:bodyPr/>
        <a:lstStyle/>
        <a:p>
          <a:endParaRPr lang="en-US"/>
        </a:p>
      </dgm:t>
    </dgm:pt>
    <dgm:pt modelId="{0E25F7B6-4E42-406D-91C5-E18CB0945938}" type="pres">
      <dgm:prSet presAssocID="{73B2854D-5D42-4FAF-98EA-BEC740CE6D60}" presName="root" presStyleCnt="0">
        <dgm:presLayoutVars>
          <dgm:dir/>
          <dgm:resizeHandles val="exact"/>
        </dgm:presLayoutVars>
      </dgm:prSet>
      <dgm:spPr/>
    </dgm:pt>
    <dgm:pt modelId="{94371762-D194-46E4-BBA7-775EE72B57C1}" type="pres">
      <dgm:prSet presAssocID="{5D14C3E2-E8BE-4A64-8F00-A3FADF0CE894}" presName="compNode" presStyleCnt="0"/>
      <dgm:spPr/>
    </dgm:pt>
    <dgm:pt modelId="{C1FC67F9-E158-478A-8E23-62AD6A69F74A}" type="pres">
      <dgm:prSet presAssocID="{5D14C3E2-E8BE-4A64-8F00-A3FADF0CE8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55962883-6A95-41E6-9A90-91E12C712BEB}" type="pres">
      <dgm:prSet presAssocID="{5D14C3E2-E8BE-4A64-8F00-A3FADF0CE894}" presName="iconSpace" presStyleCnt="0"/>
      <dgm:spPr/>
    </dgm:pt>
    <dgm:pt modelId="{E953110F-927B-4A47-8BAA-F24A6BE076B9}" type="pres">
      <dgm:prSet presAssocID="{5D14C3E2-E8BE-4A64-8F00-A3FADF0CE894}" presName="parTx" presStyleLbl="revTx" presStyleIdx="0" presStyleCnt="8">
        <dgm:presLayoutVars>
          <dgm:chMax val="0"/>
          <dgm:chPref val="0"/>
        </dgm:presLayoutVars>
      </dgm:prSet>
      <dgm:spPr/>
    </dgm:pt>
    <dgm:pt modelId="{5C7402B6-DA7E-4B4F-BDBF-B9685A065FF2}" type="pres">
      <dgm:prSet presAssocID="{5D14C3E2-E8BE-4A64-8F00-A3FADF0CE894}" presName="txSpace" presStyleCnt="0"/>
      <dgm:spPr/>
    </dgm:pt>
    <dgm:pt modelId="{AD88FC42-26A9-4BFB-9945-3F4D46709CF5}" type="pres">
      <dgm:prSet presAssocID="{5D14C3E2-E8BE-4A64-8F00-A3FADF0CE894}" presName="desTx" presStyleLbl="revTx" presStyleIdx="1" presStyleCnt="8">
        <dgm:presLayoutVars/>
      </dgm:prSet>
      <dgm:spPr/>
    </dgm:pt>
    <dgm:pt modelId="{AA380323-4F78-421E-A8FB-68D219C2AAD9}" type="pres">
      <dgm:prSet presAssocID="{514BC4CC-C918-49B1-A501-ED561E29CB65}" presName="sibTrans" presStyleCnt="0"/>
      <dgm:spPr/>
    </dgm:pt>
    <dgm:pt modelId="{A393CA33-320D-4919-8C3B-D42C3FC6A831}" type="pres">
      <dgm:prSet presAssocID="{4FEC7E36-546D-45E4-80D6-F91A81524A0C}" presName="compNode" presStyleCnt="0"/>
      <dgm:spPr/>
    </dgm:pt>
    <dgm:pt modelId="{A6B44C09-E388-4000-9541-43331BF9757E}" type="pres">
      <dgm:prSet presAssocID="{4FEC7E36-546D-45E4-80D6-F91A81524A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4548146-E85A-4B37-B2D6-7ECEBAA9CA3B}" type="pres">
      <dgm:prSet presAssocID="{4FEC7E36-546D-45E4-80D6-F91A81524A0C}" presName="iconSpace" presStyleCnt="0"/>
      <dgm:spPr/>
    </dgm:pt>
    <dgm:pt modelId="{92CFF7EA-6C1D-430E-8E5A-2693C97A0B53}" type="pres">
      <dgm:prSet presAssocID="{4FEC7E36-546D-45E4-80D6-F91A81524A0C}" presName="parTx" presStyleLbl="revTx" presStyleIdx="2" presStyleCnt="8">
        <dgm:presLayoutVars>
          <dgm:chMax val="0"/>
          <dgm:chPref val="0"/>
        </dgm:presLayoutVars>
      </dgm:prSet>
      <dgm:spPr/>
    </dgm:pt>
    <dgm:pt modelId="{7C923E6F-5743-4377-912C-B42E0E536BCD}" type="pres">
      <dgm:prSet presAssocID="{4FEC7E36-546D-45E4-80D6-F91A81524A0C}" presName="txSpace" presStyleCnt="0"/>
      <dgm:spPr/>
    </dgm:pt>
    <dgm:pt modelId="{54420E70-0203-46C6-89B5-C5172E303486}" type="pres">
      <dgm:prSet presAssocID="{4FEC7E36-546D-45E4-80D6-F91A81524A0C}" presName="desTx" presStyleLbl="revTx" presStyleIdx="3" presStyleCnt="8">
        <dgm:presLayoutVars/>
      </dgm:prSet>
      <dgm:spPr/>
    </dgm:pt>
    <dgm:pt modelId="{C4AE5BED-B36A-4D02-9A22-553A0CFECE4B}" type="pres">
      <dgm:prSet presAssocID="{8E696D9F-ACEF-4242-9744-005ED21EF7F8}" presName="sibTrans" presStyleCnt="0"/>
      <dgm:spPr/>
    </dgm:pt>
    <dgm:pt modelId="{D6B5F820-B395-498C-B183-FFECF0F86484}" type="pres">
      <dgm:prSet presAssocID="{2046F1F4-5AFC-4BE7-BE7D-3E552175996A}" presName="compNode" presStyleCnt="0"/>
      <dgm:spPr/>
    </dgm:pt>
    <dgm:pt modelId="{B11690F2-9D55-448A-A031-2AC61602893F}" type="pres">
      <dgm:prSet presAssocID="{2046F1F4-5AFC-4BE7-BE7D-3E55217599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E15892EB-4F0B-494F-86BD-A5D344A35B60}" type="pres">
      <dgm:prSet presAssocID="{2046F1F4-5AFC-4BE7-BE7D-3E552175996A}" presName="iconSpace" presStyleCnt="0"/>
      <dgm:spPr/>
    </dgm:pt>
    <dgm:pt modelId="{6E011BEC-858C-4DA3-A5F9-325150785DBA}" type="pres">
      <dgm:prSet presAssocID="{2046F1F4-5AFC-4BE7-BE7D-3E552175996A}" presName="parTx" presStyleLbl="revTx" presStyleIdx="4" presStyleCnt="8">
        <dgm:presLayoutVars>
          <dgm:chMax val="0"/>
          <dgm:chPref val="0"/>
        </dgm:presLayoutVars>
      </dgm:prSet>
      <dgm:spPr/>
    </dgm:pt>
    <dgm:pt modelId="{2EF402BA-65D5-4F7D-9D1E-B2EB7D3E0072}" type="pres">
      <dgm:prSet presAssocID="{2046F1F4-5AFC-4BE7-BE7D-3E552175996A}" presName="txSpace" presStyleCnt="0"/>
      <dgm:spPr/>
    </dgm:pt>
    <dgm:pt modelId="{DAB370D7-3DC9-4D31-9D44-6948A77312C9}" type="pres">
      <dgm:prSet presAssocID="{2046F1F4-5AFC-4BE7-BE7D-3E552175996A}" presName="desTx" presStyleLbl="revTx" presStyleIdx="5" presStyleCnt="8">
        <dgm:presLayoutVars/>
      </dgm:prSet>
      <dgm:spPr/>
    </dgm:pt>
    <dgm:pt modelId="{508E418E-F023-4660-987E-AF718307EF68}" type="pres">
      <dgm:prSet presAssocID="{AA557D73-F362-43DC-9C90-2296405F848C}" presName="sibTrans" presStyleCnt="0"/>
      <dgm:spPr/>
    </dgm:pt>
    <dgm:pt modelId="{A20AE50D-DC27-438E-8146-DC26223DE59C}" type="pres">
      <dgm:prSet presAssocID="{22FDA60E-19CB-4A2B-B704-8A6D91916DFF}" presName="compNode" presStyleCnt="0"/>
      <dgm:spPr/>
    </dgm:pt>
    <dgm:pt modelId="{AD729329-E05D-450F-9BDC-23E4928D303C}" type="pres">
      <dgm:prSet presAssocID="{22FDA60E-19CB-4A2B-B704-8A6D91916D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D6A580E-F01A-4DDD-B49B-E045D5ED88E8}" type="pres">
      <dgm:prSet presAssocID="{22FDA60E-19CB-4A2B-B704-8A6D91916DFF}" presName="iconSpace" presStyleCnt="0"/>
      <dgm:spPr/>
    </dgm:pt>
    <dgm:pt modelId="{AE6F0CDE-3AF1-40E1-A4E8-761DAB70E96D}" type="pres">
      <dgm:prSet presAssocID="{22FDA60E-19CB-4A2B-B704-8A6D91916DFF}" presName="parTx" presStyleLbl="revTx" presStyleIdx="6" presStyleCnt="8">
        <dgm:presLayoutVars>
          <dgm:chMax val="0"/>
          <dgm:chPref val="0"/>
        </dgm:presLayoutVars>
      </dgm:prSet>
      <dgm:spPr/>
    </dgm:pt>
    <dgm:pt modelId="{E7E5B9BD-FE9A-4837-AC0A-5744D476F06F}" type="pres">
      <dgm:prSet presAssocID="{22FDA60E-19CB-4A2B-B704-8A6D91916DFF}" presName="txSpace" presStyleCnt="0"/>
      <dgm:spPr/>
    </dgm:pt>
    <dgm:pt modelId="{D649D647-60B9-41EA-8FC2-772F6C7891B0}" type="pres">
      <dgm:prSet presAssocID="{22FDA60E-19CB-4A2B-B704-8A6D91916DFF}" presName="desTx" presStyleLbl="revTx" presStyleIdx="7" presStyleCnt="8">
        <dgm:presLayoutVars/>
      </dgm:prSet>
      <dgm:spPr/>
    </dgm:pt>
  </dgm:ptLst>
  <dgm:cxnLst>
    <dgm:cxn modelId="{2259ED27-2B91-443D-BC65-0BD8F08D28F5}" srcId="{22FDA60E-19CB-4A2B-B704-8A6D91916DFF}" destId="{05104718-C91B-4CD7-8686-5D686DEAB564}" srcOrd="0" destOrd="0" parTransId="{3C88FDA5-F4DD-4131-B722-AF147840F8DC}" sibTransId="{33243C39-0659-433E-98D2-F91BACDDB187}"/>
    <dgm:cxn modelId="{4E9E0728-A89D-4AF8-8D5C-AE3E58E47069}" type="presOf" srcId="{2046F1F4-5AFC-4BE7-BE7D-3E552175996A}" destId="{6E011BEC-858C-4DA3-A5F9-325150785DBA}" srcOrd="0" destOrd="0" presId="urn:microsoft.com/office/officeart/2018/2/layout/IconLabelDescriptionList"/>
    <dgm:cxn modelId="{3E53D866-6DD8-4CDB-B6C3-C5BFF4FA2B21}" srcId="{5D14C3E2-E8BE-4A64-8F00-A3FADF0CE894}" destId="{BE4DBFAB-256A-4E78-A10C-6CDEF690FE48}" srcOrd="0" destOrd="0" parTransId="{52D30AA3-8BEA-4662-8D6A-63369D1D5077}" sibTransId="{9EB93636-3D62-4D23-B0FA-813858E83C7B}"/>
    <dgm:cxn modelId="{044F2C4C-F71C-4E23-9794-2BED9B2C28A3}" srcId="{2046F1F4-5AFC-4BE7-BE7D-3E552175996A}" destId="{EAF64C0D-0096-4110-9753-638E85B53B13}" srcOrd="0" destOrd="0" parTransId="{A9BBFADD-1973-4447-A695-E7E4D35881F6}" sibTransId="{5FA5AA1A-D852-4215-BB65-606C4753C000}"/>
    <dgm:cxn modelId="{601BF74C-3B8B-4999-904E-9BD2F322E56B}" srcId="{73B2854D-5D42-4FAF-98EA-BEC740CE6D60}" destId="{4FEC7E36-546D-45E4-80D6-F91A81524A0C}" srcOrd="1" destOrd="0" parTransId="{BF3B5459-1F52-4CE3-8C2B-0A240433064F}" sibTransId="{8E696D9F-ACEF-4242-9744-005ED21EF7F8}"/>
    <dgm:cxn modelId="{7507646E-AAAE-43AC-AB33-906DFCAA1851}" srcId="{22FDA60E-19CB-4A2B-B704-8A6D91916DFF}" destId="{9D5CBDF2-994E-4C52-B764-D594BD456C78}" srcOrd="1" destOrd="0" parTransId="{ABE4D6FF-99C6-49DE-B26A-1CB2D1260376}" sibTransId="{CE6E6B77-85C7-4C2C-AE1D-6D5234EB6D77}"/>
    <dgm:cxn modelId="{CB015278-E2CF-4B61-8794-21F94FA5B956}" type="presOf" srcId="{05104718-C91B-4CD7-8686-5D686DEAB564}" destId="{D649D647-60B9-41EA-8FC2-772F6C7891B0}" srcOrd="0" destOrd="0" presId="urn:microsoft.com/office/officeart/2018/2/layout/IconLabelDescriptionList"/>
    <dgm:cxn modelId="{2641CA7E-0B67-45F7-8529-27ACD66817E3}" srcId="{73B2854D-5D42-4FAF-98EA-BEC740CE6D60}" destId="{2046F1F4-5AFC-4BE7-BE7D-3E552175996A}" srcOrd="2" destOrd="0" parTransId="{4967DF51-8B50-4FF2-BD51-46E00BC0BBDE}" sibTransId="{AA557D73-F362-43DC-9C90-2296405F848C}"/>
    <dgm:cxn modelId="{E2B4C485-C779-4CC6-9331-7EBB21675448}" type="presOf" srcId="{22FDA60E-19CB-4A2B-B704-8A6D91916DFF}" destId="{AE6F0CDE-3AF1-40E1-A4E8-761DAB70E96D}" srcOrd="0" destOrd="0" presId="urn:microsoft.com/office/officeart/2018/2/layout/IconLabelDescriptionList"/>
    <dgm:cxn modelId="{02898C8B-176A-47BB-8A2C-5C89982AB94C}" srcId="{73B2854D-5D42-4FAF-98EA-BEC740CE6D60}" destId="{22FDA60E-19CB-4A2B-B704-8A6D91916DFF}" srcOrd="3" destOrd="0" parTransId="{8DD064A9-EAC9-4643-91F7-C567295B4032}" sibTransId="{31BD1ECE-BB79-442C-A560-4A08B5BC5316}"/>
    <dgm:cxn modelId="{FCA8E890-8E4B-4F13-B7B8-FE9E1091EF8B}" type="presOf" srcId="{C59F4B12-32C7-4A6F-A02B-6BDD8B3CB133}" destId="{54420E70-0203-46C6-89B5-C5172E303486}" srcOrd="0" destOrd="0" presId="urn:microsoft.com/office/officeart/2018/2/layout/IconLabelDescriptionList"/>
    <dgm:cxn modelId="{FE78B2A5-00FE-40E6-9220-73045171DA64}" srcId="{4FEC7E36-546D-45E4-80D6-F91A81524A0C}" destId="{C59F4B12-32C7-4A6F-A02B-6BDD8B3CB133}" srcOrd="0" destOrd="0" parTransId="{3DA8B6C1-C705-441F-97A8-FFCDFE215695}" sibTransId="{3992D296-F67C-43F2-A47B-D4C8CA681A25}"/>
    <dgm:cxn modelId="{3D5176AD-BFDD-4053-886F-55224FFD56F4}" type="presOf" srcId="{5D14C3E2-E8BE-4A64-8F00-A3FADF0CE894}" destId="{E953110F-927B-4A47-8BAA-F24A6BE076B9}" srcOrd="0" destOrd="0" presId="urn:microsoft.com/office/officeart/2018/2/layout/IconLabelDescriptionList"/>
    <dgm:cxn modelId="{B070B4BA-6E35-41B3-9AEC-D178C8886BB5}" type="presOf" srcId="{4FEC7E36-546D-45E4-80D6-F91A81524A0C}" destId="{92CFF7EA-6C1D-430E-8E5A-2693C97A0B53}" srcOrd="0" destOrd="0" presId="urn:microsoft.com/office/officeart/2018/2/layout/IconLabelDescriptionList"/>
    <dgm:cxn modelId="{AF1F08C0-62D4-4CF5-BE03-A6972123F453}" type="presOf" srcId="{73B2854D-5D42-4FAF-98EA-BEC740CE6D60}" destId="{0E25F7B6-4E42-406D-91C5-E18CB0945938}" srcOrd="0" destOrd="0" presId="urn:microsoft.com/office/officeart/2018/2/layout/IconLabelDescriptionList"/>
    <dgm:cxn modelId="{3826ABC4-2821-4D2F-803F-6A31037CB490}" type="presOf" srcId="{EAF64C0D-0096-4110-9753-638E85B53B13}" destId="{DAB370D7-3DC9-4D31-9D44-6948A77312C9}" srcOrd="0" destOrd="0" presId="urn:microsoft.com/office/officeart/2018/2/layout/IconLabelDescriptionList"/>
    <dgm:cxn modelId="{D85DEED6-1C28-44C7-B6BF-13808B551180}" type="presOf" srcId="{BE4DBFAB-256A-4E78-A10C-6CDEF690FE48}" destId="{AD88FC42-26A9-4BFB-9945-3F4D46709CF5}" srcOrd="0" destOrd="0" presId="urn:microsoft.com/office/officeart/2018/2/layout/IconLabelDescriptionList"/>
    <dgm:cxn modelId="{06471ADF-3AD0-42DB-9965-E066E335354C}" srcId="{73B2854D-5D42-4FAF-98EA-BEC740CE6D60}" destId="{5D14C3E2-E8BE-4A64-8F00-A3FADF0CE894}" srcOrd="0" destOrd="0" parTransId="{F98C7616-D1AA-49CF-901C-A4B024E549A1}" sibTransId="{514BC4CC-C918-49B1-A501-ED561E29CB65}"/>
    <dgm:cxn modelId="{4EEEDCEB-4F1F-463E-A027-BE90D15E2F12}" type="presOf" srcId="{9D5CBDF2-994E-4C52-B764-D594BD456C78}" destId="{D649D647-60B9-41EA-8FC2-772F6C7891B0}" srcOrd="0" destOrd="1" presId="urn:microsoft.com/office/officeart/2018/2/layout/IconLabelDescriptionList"/>
    <dgm:cxn modelId="{047739B4-C80C-435F-8641-4AFDCABB5C20}" type="presParOf" srcId="{0E25F7B6-4E42-406D-91C5-E18CB0945938}" destId="{94371762-D194-46E4-BBA7-775EE72B57C1}" srcOrd="0" destOrd="0" presId="urn:microsoft.com/office/officeart/2018/2/layout/IconLabelDescriptionList"/>
    <dgm:cxn modelId="{FA1B0254-B8F7-44A3-A1C4-E1EA300657F7}" type="presParOf" srcId="{94371762-D194-46E4-BBA7-775EE72B57C1}" destId="{C1FC67F9-E158-478A-8E23-62AD6A69F74A}" srcOrd="0" destOrd="0" presId="urn:microsoft.com/office/officeart/2018/2/layout/IconLabelDescriptionList"/>
    <dgm:cxn modelId="{5DA36D9C-CB76-401A-9845-ADE1675B0CAD}" type="presParOf" srcId="{94371762-D194-46E4-BBA7-775EE72B57C1}" destId="{55962883-6A95-41E6-9A90-91E12C712BEB}" srcOrd="1" destOrd="0" presId="urn:microsoft.com/office/officeart/2018/2/layout/IconLabelDescriptionList"/>
    <dgm:cxn modelId="{9186DE35-29AC-4D5F-9772-C0EFE712E252}" type="presParOf" srcId="{94371762-D194-46E4-BBA7-775EE72B57C1}" destId="{E953110F-927B-4A47-8BAA-F24A6BE076B9}" srcOrd="2" destOrd="0" presId="urn:microsoft.com/office/officeart/2018/2/layout/IconLabelDescriptionList"/>
    <dgm:cxn modelId="{677A746A-8AA4-4AF4-8031-34D2BA947A4E}" type="presParOf" srcId="{94371762-D194-46E4-BBA7-775EE72B57C1}" destId="{5C7402B6-DA7E-4B4F-BDBF-B9685A065FF2}" srcOrd="3" destOrd="0" presId="urn:microsoft.com/office/officeart/2018/2/layout/IconLabelDescriptionList"/>
    <dgm:cxn modelId="{B785035E-C49C-44AA-93E8-039540338BAA}" type="presParOf" srcId="{94371762-D194-46E4-BBA7-775EE72B57C1}" destId="{AD88FC42-26A9-4BFB-9945-3F4D46709CF5}" srcOrd="4" destOrd="0" presId="urn:microsoft.com/office/officeart/2018/2/layout/IconLabelDescriptionList"/>
    <dgm:cxn modelId="{2287D6DF-5427-4822-AA4A-A9E75D149CA3}" type="presParOf" srcId="{0E25F7B6-4E42-406D-91C5-E18CB0945938}" destId="{AA380323-4F78-421E-A8FB-68D219C2AAD9}" srcOrd="1" destOrd="0" presId="urn:microsoft.com/office/officeart/2018/2/layout/IconLabelDescriptionList"/>
    <dgm:cxn modelId="{AAF5DE4C-AFA7-4E0A-86CD-2ECC6E1581E1}" type="presParOf" srcId="{0E25F7B6-4E42-406D-91C5-E18CB0945938}" destId="{A393CA33-320D-4919-8C3B-D42C3FC6A831}" srcOrd="2" destOrd="0" presId="urn:microsoft.com/office/officeart/2018/2/layout/IconLabelDescriptionList"/>
    <dgm:cxn modelId="{17D02598-DE3E-4500-B06A-C53B999F80BB}" type="presParOf" srcId="{A393CA33-320D-4919-8C3B-D42C3FC6A831}" destId="{A6B44C09-E388-4000-9541-43331BF9757E}" srcOrd="0" destOrd="0" presId="urn:microsoft.com/office/officeart/2018/2/layout/IconLabelDescriptionList"/>
    <dgm:cxn modelId="{A5350603-74A3-42CB-B56E-94D2A5B52628}" type="presParOf" srcId="{A393CA33-320D-4919-8C3B-D42C3FC6A831}" destId="{04548146-E85A-4B37-B2D6-7ECEBAA9CA3B}" srcOrd="1" destOrd="0" presId="urn:microsoft.com/office/officeart/2018/2/layout/IconLabelDescriptionList"/>
    <dgm:cxn modelId="{AE6571C2-B2AA-4213-A726-F4A574025409}" type="presParOf" srcId="{A393CA33-320D-4919-8C3B-D42C3FC6A831}" destId="{92CFF7EA-6C1D-430E-8E5A-2693C97A0B53}" srcOrd="2" destOrd="0" presId="urn:microsoft.com/office/officeart/2018/2/layout/IconLabelDescriptionList"/>
    <dgm:cxn modelId="{E25B9C6F-6EB3-4FBB-B7B3-DA2EC0C1F558}" type="presParOf" srcId="{A393CA33-320D-4919-8C3B-D42C3FC6A831}" destId="{7C923E6F-5743-4377-912C-B42E0E536BCD}" srcOrd="3" destOrd="0" presId="urn:microsoft.com/office/officeart/2018/2/layout/IconLabelDescriptionList"/>
    <dgm:cxn modelId="{111613E3-B3EA-488A-8FD0-60930127240F}" type="presParOf" srcId="{A393CA33-320D-4919-8C3B-D42C3FC6A831}" destId="{54420E70-0203-46C6-89B5-C5172E303486}" srcOrd="4" destOrd="0" presId="urn:microsoft.com/office/officeart/2018/2/layout/IconLabelDescriptionList"/>
    <dgm:cxn modelId="{168BCC68-C28C-4DDD-BBB7-F06AB8329643}" type="presParOf" srcId="{0E25F7B6-4E42-406D-91C5-E18CB0945938}" destId="{C4AE5BED-B36A-4D02-9A22-553A0CFECE4B}" srcOrd="3" destOrd="0" presId="urn:microsoft.com/office/officeart/2018/2/layout/IconLabelDescriptionList"/>
    <dgm:cxn modelId="{3FA9BC59-50FF-40A4-BBA6-FB752D574AFF}" type="presParOf" srcId="{0E25F7B6-4E42-406D-91C5-E18CB0945938}" destId="{D6B5F820-B395-498C-B183-FFECF0F86484}" srcOrd="4" destOrd="0" presId="urn:microsoft.com/office/officeart/2018/2/layout/IconLabelDescriptionList"/>
    <dgm:cxn modelId="{88E48CB1-B6C2-4CB1-8968-AD1F6233EAF0}" type="presParOf" srcId="{D6B5F820-B395-498C-B183-FFECF0F86484}" destId="{B11690F2-9D55-448A-A031-2AC61602893F}" srcOrd="0" destOrd="0" presId="urn:microsoft.com/office/officeart/2018/2/layout/IconLabelDescriptionList"/>
    <dgm:cxn modelId="{83447781-E4C9-4A7D-9A51-0A9581635AE2}" type="presParOf" srcId="{D6B5F820-B395-498C-B183-FFECF0F86484}" destId="{E15892EB-4F0B-494F-86BD-A5D344A35B60}" srcOrd="1" destOrd="0" presId="urn:microsoft.com/office/officeart/2018/2/layout/IconLabelDescriptionList"/>
    <dgm:cxn modelId="{062B4456-784A-4BFE-9E70-611775D1DAEE}" type="presParOf" srcId="{D6B5F820-B395-498C-B183-FFECF0F86484}" destId="{6E011BEC-858C-4DA3-A5F9-325150785DBA}" srcOrd="2" destOrd="0" presId="urn:microsoft.com/office/officeart/2018/2/layout/IconLabelDescriptionList"/>
    <dgm:cxn modelId="{3865AA27-8031-4034-B93A-EEA7061C1FC2}" type="presParOf" srcId="{D6B5F820-B395-498C-B183-FFECF0F86484}" destId="{2EF402BA-65D5-4F7D-9D1E-B2EB7D3E0072}" srcOrd="3" destOrd="0" presId="urn:microsoft.com/office/officeart/2018/2/layout/IconLabelDescriptionList"/>
    <dgm:cxn modelId="{574F0F79-085E-4228-B1B1-CD8B85113AA9}" type="presParOf" srcId="{D6B5F820-B395-498C-B183-FFECF0F86484}" destId="{DAB370D7-3DC9-4D31-9D44-6948A77312C9}" srcOrd="4" destOrd="0" presId="urn:microsoft.com/office/officeart/2018/2/layout/IconLabelDescriptionList"/>
    <dgm:cxn modelId="{4F17D4FC-7547-43AA-947A-8CA13D73EEB5}" type="presParOf" srcId="{0E25F7B6-4E42-406D-91C5-E18CB0945938}" destId="{508E418E-F023-4660-987E-AF718307EF68}" srcOrd="5" destOrd="0" presId="urn:microsoft.com/office/officeart/2018/2/layout/IconLabelDescriptionList"/>
    <dgm:cxn modelId="{977A3190-F703-4AC7-BD26-7717362EB317}" type="presParOf" srcId="{0E25F7B6-4E42-406D-91C5-E18CB0945938}" destId="{A20AE50D-DC27-438E-8146-DC26223DE59C}" srcOrd="6" destOrd="0" presId="urn:microsoft.com/office/officeart/2018/2/layout/IconLabelDescriptionList"/>
    <dgm:cxn modelId="{BFEBA870-8284-427E-9536-3E2C50D1CEA7}" type="presParOf" srcId="{A20AE50D-DC27-438E-8146-DC26223DE59C}" destId="{AD729329-E05D-450F-9BDC-23E4928D303C}" srcOrd="0" destOrd="0" presId="urn:microsoft.com/office/officeart/2018/2/layout/IconLabelDescriptionList"/>
    <dgm:cxn modelId="{34D2D223-26DB-47E5-BEC5-7EA565856182}" type="presParOf" srcId="{A20AE50D-DC27-438E-8146-DC26223DE59C}" destId="{4D6A580E-F01A-4DDD-B49B-E045D5ED88E8}" srcOrd="1" destOrd="0" presId="urn:microsoft.com/office/officeart/2018/2/layout/IconLabelDescriptionList"/>
    <dgm:cxn modelId="{20D2E8CD-27AB-40D1-8F3F-3C7CFB2397B0}" type="presParOf" srcId="{A20AE50D-DC27-438E-8146-DC26223DE59C}" destId="{AE6F0CDE-3AF1-40E1-A4E8-761DAB70E96D}" srcOrd="2" destOrd="0" presId="urn:microsoft.com/office/officeart/2018/2/layout/IconLabelDescriptionList"/>
    <dgm:cxn modelId="{19D8EA30-61C3-4807-B3B6-91A803C60001}" type="presParOf" srcId="{A20AE50D-DC27-438E-8146-DC26223DE59C}" destId="{E7E5B9BD-FE9A-4837-AC0A-5744D476F06F}" srcOrd="3" destOrd="0" presId="urn:microsoft.com/office/officeart/2018/2/layout/IconLabelDescriptionList"/>
    <dgm:cxn modelId="{D20877C0-8773-48AA-9FF0-BB231E83AA34}" type="presParOf" srcId="{A20AE50D-DC27-438E-8146-DC26223DE59C}" destId="{D649D647-60B9-41EA-8FC2-772F6C7891B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D749D8-303A-467F-A5BE-D0D663EA09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920C8C-5F74-42CC-A329-A6147E5339BC}">
      <dgm:prSet/>
      <dgm:spPr/>
      <dgm:t>
        <a:bodyPr/>
        <a:lstStyle/>
        <a:p>
          <a:r>
            <a:rPr lang="en-US"/>
            <a:t>1 Peter 4:10</a:t>
          </a:r>
          <a:br>
            <a:rPr lang="en-US"/>
          </a:br>
          <a:r>
            <a:rPr lang="en-US"/>
            <a:t>“As each has received a gift, use it to serve one another, as good stewards of God’s varied grace.”</a:t>
          </a:r>
        </a:p>
      </dgm:t>
    </dgm:pt>
    <dgm:pt modelId="{9EDD7214-55DC-47AF-8C96-EE27ECC537D9}" type="parTrans" cxnId="{F814786C-35F9-4953-9F32-214A360799EB}">
      <dgm:prSet/>
      <dgm:spPr/>
      <dgm:t>
        <a:bodyPr/>
        <a:lstStyle/>
        <a:p>
          <a:endParaRPr lang="en-US"/>
        </a:p>
      </dgm:t>
    </dgm:pt>
    <dgm:pt modelId="{C100070F-E7B5-474B-8688-D9D508F7F4E8}" type="sibTrans" cxnId="{F814786C-35F9-4953-9F32-214A360799EB}">
      <dgm:prSet/>
      <dgm:spPr/>
      <dgm:t>
        <a:bodyPr/>
        <a:lstStyle/>
        <a:p>
          <a:endParaRPr lang="en-US"/>
        </a:p>
      </dgm:t>
    </dgm:pt>
    <dgm:pt modelId="{1983FA7D-2BE3-4DD3-A031-1533888727EF}">
      <dgm:prSet/>
      <dgm:spPr/>
      <dgm:t>
        <a:bodyPr/>
        <a:lstStyle/>
        <a:p>
          <a:r>
            <a:rPr lang="en-US"/>
            <a:t>Acts 1:8 “But you will receive power when the Holy Spirit comes on you; and you will be my witnesses in Jerusalem, and in all Judea and Samaria, and to the ends of the earth.”</a:t>
          </a:r>
        </a:p>
      </dgm:t>
    </dgm:pt>
    <dgm:pt modelId="{7062D870-B1F8-4DE5-AF02-6DD685050D0C}" type="parTrans" cxnId="{A4755920-AC63-4559-AF6B-6E23944088B3}">
      <dgm:prSet/>
      <dgm:spPr/>
      <dgm:t>
        <a:bodyPr/>
        <a:lstStyle/>
        <a:p>
          <a:endParaRPr lang="en-US"/>
        </a:p>
      </dgm:t>
    </dgm:pt>
    <dgm:pt modelId="{40CF6769-EF95-4732-860D-3F9E5C88AFB7}" type="sibTrans" cxnId="{A4755920-AC63-4559-AF6B-6E23944088B3}">
      <dgm:prSet/>
      <dgm:spPr/>
      <dgm:t>
        <a:bodyPr/>
        <a:lstStyle/>
        <a:p>
          <a:endParaRPr lang="en-US"/>
        </a:p>
      </dgm:t>
    </dgm:pt>
    <dgm:pt modelId="{03388328-F242-436C-A213-FD1D6B83BE0F}">
      <dgm:prSet/>
      <dgm:spPr/>
      <dgm:t>
        <a:bodyPr/>
        <a:lstStyle/>
        <a:p>
          <a:r>
            <a:rPr lang="en-US"/>
            <a:t>1 Corinthians 3:6–7 “I planted, Apollos watered, but God was causing the growth. So then neither the one who plants nor the one who waters is anything, but God who causes the growth.”</a:t>
          </a:r>
        </a:p>
      </dgm:t>
    </dgm:pt>
    <dgm:pt modelId="{0C671D67-C85D-4D13-B0F2-F7337210F7DC}" type="parTrans" cxnId="{13AE00E3-7EB3-45BB-8D05-F629F84B3852}">
      <dgm:prSet/>
      <dgm:spPr/>
      <dgm:t>
        <a:bodyPr/>
        <a:lstStyle/>
        <a:p>
          <a:endParaRPr lang="en-US"/>
        </a:p>
      </dgm:t>
    </dgm:pt>
    <dgm:pt modelId="{331D1B45-0DBF-4050-A610-3DE872737969}" type="sibTrans" cxnId="{13AE00E3-7EB3-45BB-8D05-F629F84B3852}">
      <dgm:prSet/>
      <dgm:spPr/>
      <dgm:t>
        <a:bodyPr/>
        <a:lstStyle/>
        <a:p>
          <a:endParaRPr lang="en-US"/>
        </a:p>
      </dgm:t>
    </dgm:pt>
    <dgm:pt modelId="{E18FC9AA-230A-47E8-BFFE-2510FB9F44F8}">
      <dgm:prSet/>
      <dgm:spPr/>
      <dgm:t>
        <a:bodyPr/>
        <a:lstStyle/>
        <a:p>
          <a:r>
            <a:rPr lang="en-US"/>
            <a:t>1 Chronicles 16:24 “Declare his glory among the nations, his marvelous deeds among all peoples.”</a:t>
          </a:r>
        </a:p>
      </dgm:t>
    </dgm:pt>
    <dgm:pt modelId="{441FA5DA-6771-43AF-B9F9-88F98FAAF78F}" type="parTrans" cxnId="{85AB7CBB-BF0B-4E60-B3DC-A24BAB96ACC6}">
      <dgm:prSet/>
      <dgm:spPr/>
      <dgm:t>
        <a:bodyPr/>
        <a:lstStyle/>
        <a:p>
          <a:endParaRPr lang="en-US"/>
        </a:p>
      </dgm:t>
    </dgm:pt>
    <dgm:pt modelId="{B1B62F3D-0E19-41B1-9748-DC3323852B27}" type="sibTrans" cxnId="{85AB7CBB-BF0B-4E60-B3DC-A24BAB96ACC6}">
      <dgm:prSet/>
      <dgm:spPr/>
      <dgm:t>
        <a:bodyPr/>
        <a:lstStyle/>
        <a:p>
          <a:endParaRPr lang="en-US"/>
        </a:p>
      </dgm:t>
    </dgm:pt>
    <dgm:pt modelId="{ADBF9F32-9BFC-41D1-B48D-3E4CFDBFA682}" type="pres">
      <dgm:prSet presAssocID="{D2D749D8-303A-467F-A5BE-D0D663EA0999}" presName="root" presStyleCnt="0">
        <dgm:presLayoutVars>
          <dgm:dir/>
          <dgm:resizeHandles val="exact"/>
        </dgm:presLayoutVars>
      </dgm:prSet>
      <dgm:spPr/>
    </dgm:pt>
    <dgm:pt modelId="{1F1B1B29-2A61-461A-8C05-E69CEC91CF41}" type="pres">
      <dgm:prSet presAssocID="{41920C8C-5F74-42CC-A329-A6147E5339BC}" presName="compNode" presStyleCnt="0"/>
      <dgm:spPr/>
    </dgm:pt>
    <dgm:pt modelId="{C3FF41E2-D330-47F3-A201-8C3D4C56330A}" type="pres">
      <dgm:prSet presAssocID="{41920C8C-5F74-42CC-A329-A6147E5339BC}" presName="bgRect" presStyleLbl="bgShp" presStyleIdx="0" presStyleCnt="4"/>
      <dgm:spPr/>
    </dgm:pt>
    <dgm:pt modelId="{FC9FB434-F91D-48D5-ABCD-6B00B30BCE28}" type="pres">
      <dgm:prSet presAssocID="{41920C8C-5F74-42CC-A329-A6147E5339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"/>
        </a:ext>
      </dgm:extLst>
    </dgm:pt>
    <dgm:pt modelId="{E5522DFC-6676-47A0-A046-4124079FF064}" type="pres">
      <dgm:prSet presAssocID="{41920C8C-5F74-42CC-A329-A6147E5339BC}" presName="spaceRect" presStyleCnt="0"/>
      <dgm:spPr/>
    </dgm:pt>
    <dgm:pt modelId="{5FFE84BB-E8B0-4395-91C2-2100ECF94F89}" type="pres">
      <dgm:prSet presAssocID="{41920C8C-5F74-42CC-A329-A6147E5339BC}" presName="parTx" presStyleLbl="revTx" presStyleIdx="0" presStyleCnt="4">
        <dgm:presLayoutVars>
          <dgm:chMax val="0"/>
          <dgm:chPref val="0"/>
        </dgm:presLayoutVars>
      </dgm:prSet>
      <dgm:spPr/>
    </dgm:pt>
    <dgm:pt modelId="{70D9EE2F-FE65-4B99-B7A5-D22C74E697B7}" type="pres">
      <dgm:prSet presAssocID="{C100070F-E7B5-474B-8688-D9D508F7F4E8}" presName="sibTrans" presStyleCnt="0"/>
      <dgm:spPr/>
    </dgm:pt>
    <dgm:pt modelId="{FAE7BF67-88FB-40C1-8F3B-57E9ADE9A8C6}" type="pres">
      <dgm:prSet presAssocID="{1983FA7D-2BE3-4DD3-A031-1533888727EF}" presName="compNode" presStyleCnt="0"/>
      <dgm:spPr/>
    </dgm:pt>
    <dgm:pt modelId="{0CEDDD15-E065-4F44-91CD-2F9E53037925}" type="pres">
      <dgm:prSet presAssocID="{1983FA7D-2BE3-4DD3-A031-1533888727EF}" presName="bgRect" presStyleLbl="bgShp" presStyleIdx="1" presStyleCnt="4"/>
      <dgm:spPr/>
    </dgm:pt>
    <dgm:pt modelId="{ECD2C26C-DA39-4C5F-982C-2CC7DDBC0BF6}" type="pres">
      <dgm:prSet presAssocID="{1983FA7D-2BE3-4DD3-A031-1533888727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E14206E0-50D6-48EF-AD2C-EAFC78842E6E}" type="pres">
      <dgm:prSet presAssocID="{1983FA7D-2BE3-4DD3-A031-1533888727EF}" presName="spaceRect" presStyleCnt="0"/>
      <dgm:spPr/>
    </dgm:pt>
    <dgm:pt modelId="{D34D2D69-5AB5-46BB-B033-0D84AA7B8FC1}" type="pres">
      <dgm:prSet presAssocID="{1983FA7D-2BE3-4DD3-A031-1533888727EF}" presName="parTx" presStyleLbl="revTx" presStyleIdx="1" presStyleCnt="4">
        <dgm:presLayoutVars>
          <dgm:chMax val="0"/>
          <dgm:chPref val="0"/>
        </dgm:presLayoutVars>
      </dgm:prSet>
      <dgm:spPr/>
    </dgm:pt>
    <dgm:pt modelId="{D03DB6BC-2DBC-4096-B98C-1A7D54176942}" type="pres">
      <dgm:prSet presAssocID="{40CF6769-EF95-4732-860D-3F9E5C88AFB7}" presName="sibTrans" presStyleCnt="0"/>
      <dgm:spPr/>
    </dgm:pt>
    <dgm:pt modelId="{B42369A0-F7DA-4291-AA00-0EA137E6E2DD}" type="pres">
      <dgm:prSet presAssocID="{03388328-F242-436C-A213-FD1D6B83BE0F}" presName="compNode" presStyleCnt="0"/>
      <dgm:spPr/>
    </dgm:pt>
    <dgm:pt modelId="{7C2145C0-2FEB-4EF6-8131-F5AA69A3A185}" type="pres">
      <dgm:prSet presAssocID="{03388328-F242-436C-A213-FD1D6B83BE0F}" presName="bgRect" presStyleLbl="bgShp" presStyleIdx="2" presStyleCnt="4"/>
      <dgm:spPr/>
    </dgm:pt>
    <dgm:pt modelId="{ED75EDB5-4731-4641-92DD-32B26FEF413E}" type="pres">
      <dgm:prSet presAssocID="{03388328-F242-436C-A213-FD1D6B83BE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ing pot"/>
        </a:ext>
      </dgm:extLst>
    </dgm:pt>
    <dgm:pt modelId="{4A8BE67B-BE0D-4F6B-BBA2-A28BCF256CB2}" type="pres">
      <dgm:prSet presAssocID="{03388328-F242-436C-A213-FD1D6B83BE0F}" presName="spaceRect" presStyleCnt="0"/>
      <dgm:spPr/>
    </dgm:pt>
    <dgm:pt modelId="{7E4E222C-9E04-40AE-8DA0-5DDA6A3E7B8B}" type="pres">
      <dgm:prSet presAssocID="{03388328-F242-436C-A213-FD1D6B83BE0F}" presName="parTx" presStyleLbl="revTx" presStyleIdx="2" presStyleCnt="4">
        <dgm:presLayoutVars>
          <dgm:chMax val="0"/>
          <dgm:chPref val="0"/>
        </dgm:presLayoutVars>
      </dgm:prSet>
      <dgm:spPr/>
    </dgm:pt>
    <dgm:pt modelId="{04131CF8-CDF9-43E7-9199-19BC0DE11C3B}" type="pres">
      <dgm:prSet presAssocID="{331D1B45-0DBF-4050-A610-3DE872737969}" presName="sibTrans" presStyleCnt="0"/>
      <dgm:spPr/>
    </dgm:pt>
    <dgm:pt modelId="{D8957780-00E6-4E84-B056-F6A880D7ED1D}" type="pres">
      <dgm:prSet presAssocID="{E18FC9AA-230A-47E8-BFFE-2510FB9F44F8}" presName="compNode" presStyleCnt="0"/>
      <dgm:spPr/>
    </dgm:pt>
    <dgm:pt modelId="{54804A66-51A9-4A66-839B-6F50A71B5772}" type="pres">
      <dgm:prSet presAssocID="{E18FC9AA-230A-47E8-BFFE-2510FB9F44F8}" presName="bgRect" presStyleLbl="bgShp" presStyleIdx="3" presStyleCnt="4"/>
      <dgm:spPr/>
    </dgm:pt>
    <dgm:pt modelId="{505AF061-CB70-4C78-AB79-F82AFF5BC3C4}" type="pres">
      <dgm:prSet presAssocID="{E18FC9AA-230A-47E8-BFFE-2510FB9F44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9156613-F9D4-43CC-B44F-EE14534889C9}" type="pres">
      <dgm:prSet presAssocID="{E18FC9AA-230A-47E8-BFFE-2510FB9F44F8}" presName="spaceRect" presStyleCnt="0"/>
      <dgm:spPr/>
    </dgm:pt>
    <dgm:pt modelId="{DD6B9523-BB67-4F8E-98AB-1A4B8870C5D2}" type="pres">
      <dgm:prSet presAssocID="{E18FC9AA-230A-47E8-BFFE-2510FB9F44F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9B18415-5F3C-4B9B-8CD9-C79B0875122A}" type="presOf" srcId="{41920C8C-5F74-42CC-A329-A6147E5339BC}" destId="{5FFE84BB-E8B0-4395-91C2-2100ECF94F89}" srcOrd="0" destOrd="0" presId="urn:microsoft.com/office/officeart/2018/2/layout/IconVerticalSolidList"/>
    <dgm:cxn modelId="{A4755920-AC63-4559-AF6B-6E23944088B3}" srcId="{D2D749D8-303A-467F-A5BE-D0D663EA0999}" destId="{1983FA7D-2BE3-4DD3-A031-1533888727EF}" srcOrd="1" destOrd="0" parTransId="{7062D870-B1F8-4DE5-AF02-6DD685050D0C}" sibTransId="{40CF6769-EF95-4732-860D-3F9E5C88AFB7}"/>
    <dgm:cxn modelId="{F814786C-35F9-4953-9F32-214A360799EB}" srcId="{D2D749D8-303A-467F-A5BE-D0D663EA0999}" destId="{41920C8C-5F74-42CC-A329-A6147E5339BC}" srcOrd="0" destOrd="0" parTransId="{9EDD7214-55DC-47AF-8C96-EE27ECC537D9}" sibTransId="{C100070F-E7B5-474B-8688-D9D508F7F4E8}"/>
    <dgm:cxn modelId="{79F35EAC-0DDC-4BBF-9B84-93464C198955}" type="presOf" srcId="{1983FA7D-2BE3-4DD3-A031-1533888727EF}" destId="{D34D2D69-5AB5-46BB-B033-0D84AA7B8FC1}" srcOrd="0" destOrd="0" presId="urn:microsoft.com/office/officeart/2018/2/layout/IconVerticalSolidList"/>
    <dgm:cxn modelId="{3B38E2B7-C2FF-4EE7-A673-A23BF3DD9256}" type="presOf" srcId="{03388328-F242-436C-A213-FD1D6B83BE0F}" destId="{7E4E222C-9E04-40AE-8DA0-5DDA6A3E7B8B}" srcOrd="0" destOrd="0" presId="urn:microsoft.com/office/officeart/2018/2/layout/IconVerticalSolidList"/>
    <dgm:cxn modelId="{85AB7CBB-BF0B-4E60-B3DC-A24BAB96ACC6}" srcId="{D2D749D8-303A-467F-A5BE-D0D663EA0999}" destId="{E18FC9AA-230A-47E8-BFFE-2510FB9F44F8}" srcOrd="3" destOrd="0" parTransId="{441FA5DA-6771-43AF-B9F9-88F98FAAF78F}" sibTransId="{B1B62F3D-0E19-41B1-9748-DC3323852B27}"/>
    <dgm:cxn modelId="{13AE00E3-7EB3-45BB-8D05-F629F84B3852}" srcId="{D2D749D8-303A-467F-A5BE-D0D663EA0999}" destId="{03388328-F242-436C-A213-FD1D6B83BE0F}" srcOrd="2" destOrd="0" parTransId="{0C671D67-C85D-4D13-B0F2-F7337210F7DC}" sibTransId="{331D1B45-0DBF-4050-A610-3DE872737969}"/>
    <dgm:cxn modelId="{21D027FD-307B-4584-8A8E-355288689C39}" type="presOf" srcId="{E18FC9AA-230A-47E8-BFFE-2510FB9F44F8}" destId="{DD6B9523-BB67-4F8E-98AB-1A4B8870C5D2}" srcOrd="0" destOrd="0" presId="urn:microsoft.com/office/officeart/2018/2/layout/IconVerticalSolidList"/>
    <dgm:cxn modelId="{E16D63FE-63A2-4A30-BFE6-8F890C87992C}" type="presOf" srcId="{D2D749D8-303A-467F-A5BE-D0D663EA0999}" destId="{ADBF9F32-9BFC-41D1-B48D-3E4CFDBFA682}" srcOrd="0" destOrd="0" presId="urn:microsoft.com/office/officeart/2018/2/layout/IconVerticalSolidList"/>
    <dgm:cxn modelId="{BF887F91-A8FB-4C09-847C-391950C39E62}" type="presParOf" srcId="{ADBF9F32-9BFC-41D1-B48D-3E4CFDBFA682}" destId="{1F1B1B29-2A61-461A-8C05-E69CEC91CF41}" srcOrd="0" destOrd="0" presId="urn:microsoft.com/office/officeart/2018/2/layout/IconVerticalSolidList"/>
    <dgm:cxn modelId="{CD6E083F-B9F7-46BC-A59F-289E2EEB23E1}" type="presParOf" srcId="{1F1B1B29-2A61-461A-8C05-E69CEC91CF41}" destId="{C3FF41E2-D330-47F3-A201-8C3D4C56330A}" srcOrd="0" destOrd="0" presId="urn:microsoft.com/office/officeart/2018/2/layout/IconVerticalSolidList"/>
    <dgm:cxn modelId="{6FC457AF-61A1-478F-A4CA-9740B1700C42}" type="presParOf" srcId="{1F1B1B29-2A61-461A-8C05-E69CEC91CF41}" destId="{FC9FB434-F91D-48D5-ABCD-6B00B30BCE28}" srcOrd="1" destOrd="0" presId="urn:microsoft.com/office/officeart/2018/2/layout/IconVerticalSolidList"/>
    <dgm:cxn modelId="{66988ACC-2A48-46BE-B655-6A15C0CE751B}" type="presParOf" srcId="{1F1B1B29-2A61-461A-8C05-E69CEC91CF41}" destId="{E5522DFC-6676-47A0-A046-4124079FF064}" srcOrd="2" destOrd="0" presId="urn:microsoft.com/office/officeart/2018/2/layout/IconVerticalSolidList"/>
    <dgm:cxn modelId="{23B5D913-FD45-4C24-B53F-179C52B29AE3}" type="presParOf" srcId="{1F1B1B29-2A61-461A-8C05-E69CEC91CF41}" destId="{5FFE84BB-E8B0-4395-91C2-2100ECF94F89}" srcOrd="3" destOrd="0" presId="urn:microsoft.com/office/officeart/2018/2/layout/IconVerticalSolidList"/>
    <dgm:cxn modelId="{63C51A13-3264-4DE2-B503-022CEA9730FC}" type="presParOf" srcId="{ADBF9F32-9BFC-41D1-B48D-3E4CFDBFA682}" destId="{70D9EE2F-FE65-4B99-B7A5-D22C74E697B7}" srcOrd="1" destOrd="0" presId="urn:microsoft.com/office/officeart/2018/2/layout/IconVerticalSolidList"/>
    <dgm:cxn modelId="{B3867169-185F-454E-8D31-DAD2433BF346}" type="presParOf" srcId="{ADBF9F32-9BFC-41D1-B48D-3E4CFDBFA682}" destId="{FAE7BF67-88FB-40C1-8F3B-57E9ADE9A8C6}" srcOrd="2" destOrd="0" presId="urn:microsoft.com/office/officeart/2018/2/layout/IconVerticalSolidList"/>
    <dgm:cxn modelId="{1627235A-8EC9-404D-8458-E5787F45A9E6}" type="presParOf" srcId="{FAE7BF67-88FB-40C1-8F3B-57E9ADE9A8C6}" destId="{0CEDDD15-E065-4F44-91CD-2F9E53037925}" srcOrd="0" destOrd="0" presId="urn:microsoft.com/office/officeart/2018/2/layout/IconVerticalSolidList"/>
    <dgm:cxn modelId="{EDECDA94-B229-4382-A418-DABA35B6452F}" type="presParOf" srcId="{FAE7BF67-88FB-40C1-8F3B-57E9ADE9A8C6}" destId="{ECD2C26C-DA39-4C5F-982C-2CC7DDBC0BF6}" srcOrd="1" destOrd="0" presId="urn:microsoft.com/office/officeart/2018/2/layout/IconVerticalSolidList"/>
    <dgm:cxn modelId="{DE19CB07-8CA3-4B93-95C9-033A3D5BB335}" type="presParOf" srcId="{FAE7BF67-88FB-40C1-8F3B-57E9ADE9A8C6}" destId="{E14206E0-50D6-48EF-AD2C-EAFC78842E6E}" srcOrd="2" destOrd="0" presId="urn:microsoft.com/office/officeart/2018/2/layout/IconVerticalSolidList"/>
    <dgm:cxn modelId="{F47EDABE-9969-43D7-902D-468D0754C99E}" type="presParOf" srcId="{FAE7BF67-88FB-40C1-8F3B-57E9ADE9A8C6}" destId="{D34D2D69-5AB5-46BB-B033-0D84AA7B8FC1}" srcOrd="3" destOrd="0" presId="urn:microsoft.com/office/officeart/2018/2/layout/IconVerticalSolidList"/>
    <dgm:cxn modelId="{87252F36-C27F-40B3-B2F6-5C7347670288}" type="presParOf" srcId="{ADBF9F32-9BFC-41D1-B48D-3E4CFDBFA682}" destId="{D03DB6BC-2DBC-4096-B98C-1A7D54176942}" srcOrd="3" destOrd="0" presId="urn:microsoft.com/office/officeart/2018/2/layout/IconVerticalSolidList"/>
    <dgm:cxn modelId="{E60972CE-AF9F-4741-928A-60FE842A36E4}" type="presParOf" srcId="{ADBF9F32-9BFC-41D1-B48D-3E4CFDBFA682}" destId="{B42369A0-F7DA-4291-AA00-0EA137E6E2DD}" srcOrd="4" destOrd="0" presId="urn:microsoft.com/office/officeart/2018/2/layout/IconVerticalSolidList"/>
    <dgm:cxn modelId="{E16FC61E-342C-47C6-A702-0180B6650C0C}" type="presParOf" srcId="{B42369A0-F7DA-4291-AA00-0EA137E6E2DD}" destId="{7C2145C0-2FEB-4EF6-8131-F5AA69A3A185}" srcOrd="0" destOrd="0" presId="urn:microsoft.com/office/officeart/2018/2/layout/IconVerticalSolidList"/>
    <dgm:cxn modelId="{6C373890-5FCC-484F-B292-B4892FDB6635}" type="presParOf" srcId="{B42369A0-F7DA-4291-AA00-0EA137E6E2DD}" destId="{ED75EDB5-4731-4641-92DD-32B26FEF413E}" srcOrd="1" destOrd="0" presId="urn:microsoft.com/office/officeart/2018/2/layout/IconVerticalSolidList"/>
    <dgm:cxn modelId="{77403D86-F190-4A5F-9AEC-42F8E3A250AA}" type="presParOf" srcId="{B42369A0-F7DA-4291-AA00-0EA137E6E2DD}" destId="{4A8BE67B-BE0D-4F6B-BBA2-A28BCF256CB2}" srcOrd="2" destOrd="0" presId="urn:microsoft.com/office/officeart/2018/2/layout/IconVerticalSolidList"/>
    <dgm:cxn modelId="{8E74E144-ABE4-42A7-ACFB-C82C6FF73DD7}" type="presParOf" srcId="{B42369A0-F7DA-4291-AA00-0EA137E6E2DD}" destId="{7E4E222C-9E04-40AE-8DA0-5DDA6A3E7B8B}" srcOrd="3" destOrd="0" presId="urn:microsoft.com/office/officeart/2018/2/layout/IconVerticalSolidList"/>
    <dgm:cxn modelId="{24EBE571-9F15-4A36-A67C-F659E8915A1B}" type="presParOf" srcId="{ADBF9F32-9BFC-41D1-B48D-3E4CFDBFA682}" destId="{04131CF8-CDF9-43E7-9199-19BC0DE11C3B}" srcOrd="5" destOrd="0" presId="urn:microsoft.com/office/officeart/2018/2/layout/IconVerticalSolidList"/>
    <dgm:cxn modelId="{887C280B-A021-48E0-A049-2E6949042A1A}" type="presParOf" srcId="{ADBF9F32-9BFC-41D1-B48D-3E4CFDBFA682}" destId="{D8957780-00E6-4E84-B056-F6A880D7ED1D}" srcOrd="6" destOrd="0" presId="urn:microsoft.com/office/officeart/2018/2/layout/IconVerticalSolidList"/>
    <dgm:cxn modelId="{5A6E9ADC-C5A1-45CD-A724-8E2D31529950}" type="presParOf" srcId="{D8957780-00E6-4E84-B056-F6A880D7ED1D}" destId="{54804A66-51A9-4A66-839B-6F50A71B5772}" srcOrd="0" destOrd="0" presId="urn:microsoft.com/office/officeart/2018/2/layout/IconVerticalSolidList"/>
    <dgm:cxn modelId="{3CFE6CE5-6B45-40AE-81A1-B80723C58036}" type="presParOf" srcId="{D8957780-00E6-4E84-B056-F6A880D7ED1D}" destId="{505AF061-CB70-4C78-AB79-F82AFF5BC3C4}" srcOrd="1" destOrd="0" presId="urn:microsoft.com/office/officeart/2018/2/layout/IconVerticalSolidList"/>
    <dgm:cxn modelId="{995813A6-3A77-4824-88C7-B414B2B130BD}" type="presParOf" srcId="{D8957780-00E6-4E84-B056-F6A880D7ED1D}" destId="{A9156613-F9D4-43CC-B44F-EE14534889C9}" srcOrd="2" destOrd="0" presId="urn:microsoft.com/office/officeart/2018/2/layout/IconVerticalSolidList"/>
    <dgm:cxn modelId="{DE2BFC8F-DFD1-4D83-9C6C-135502606FC3}" type="presParOf" srcId="{D8957780-00E6-4E84-B056-F6A880D7ED1D}" destId="{DD6B9523-BB67-4F8E-98AB-1A4B8870C5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9E85-57B6-4687-A8C7-484BE792AFE0}">
      <dsp:nvSpPr>
        <dsp:cNvPr id="0" name=""/>
        <dsp:cNvSpPr/>
      </dsp:nvSpPr>
      <dsp:spPr>
        <a:xfrm>
          <a:off x="0" y="7024"/>
          <a:ext cx="6900512" cy="920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5892A-2693-4C9C-838E-D1915343154F}">
      <dsp:nvSpPr>
        <dsp:cNvPr id="0" name=""/>
        <dsp:cNvSpPr/>
      </dsp:nvSpPr>
      <dsp:spPr>
        <a:xfrm>
          <a:off x="278405" y="214102"/>
          <a:ext cx="506191" cy="50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F4DFC-24DE-4B27-880A-93D37443A8B9}">
      <dsp:nvSpPr>
        <dsp:cNvPr id="0" name=""/>
        <dsp:cNvSpPr/>
      </dsp:nvSpPr>
      <dsp:spPr>
        <a:xfrm>
          <a:off x="1063002" y="7024"/>
          <a:ext cx="3105230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heart of this trip</a:t>
          </a:r>
        </a:p>
      </dsp:txBody>
      <dsp:txXfrm>
        <a:off x="1063002" y="7024"/>
        <a:ext cx="3105230" cy="920348"/>
      </dsp:txXfrm>
    </dsp:sp>
    <dsp:sp modelId="{1074B8FC-000F-416C-8748-D44456FD6FCC}">
      <dsp:nvSpPr>
        <dsp:cNvPr id="0" name=""/>
        <dsp:cNvSpPr/>
      </dsp:nvSpPr>
      <dsp:spPr>
        <a:xfrm>
          <a:off x="4168233" y="7024"/>
          <a:ext cx="2731239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Express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purpose</a:t>
          </a:r>
          <a:r>
            <a:rPr lang="zh-CN" sz="1400" kern="1200" dirty="0"/>
            <a:t> </a:t>
          </a:r>
          <a:r>
            <a:rPr lang="en-US" sz="1400" kern="1200" dirty="0"/>
            <a:t>and</a:t>
          </a:r>
          <a:r>
            <a:rPr lang="zh-CN" sz="1400" kern="1200" dirty="0"/>
            <a:t> </a:t>
          </a:r>
          <a:r>
            <a:rPr lang="en-US" sz="1400" kern="1200" dirty="0"/>
            <a:t>mission</a:t>
          </a:r>
          <a:r>
            <a:rPr lang="zh-CN" sz="1400" kern="1200" dirty="0"/>
            <a:t> </a:t>
          </a:r>
          <a:r>
            <a:rPr lang="en-US" sz="1400" kern="1200" dirty="0"/>
            <a:t>of</a:t>
          </a:r>
          <a:r>
            <a:rPr lang="zh-CN" sz="1400" kern="1200" dirty="0"/>
            <a:t> </a:t>
          </a:r>
          <a:r>
            <a:rPr lang="en-US" sz="1400" kern="1200" dirty="0"/>
            <a:t>your</a:t>
          </a:r>
          <a:r>
            <a:rPr lang="zh-CN" sz="1400" kern="1200" dirty="0"/>
            <a:t> </a:t>
          </a:r>
          <a:r>
            <a:rPr lang="en-US" sz="1400" kern="1200" dirty="0"/>
            <a:t>trip,</a:t>
          </a:r>
          <a:r>
            <a:rPr lang="zh-CN" sz="1400" kern="1200" dirty="0"/>
            <a:t> </a:t>
          </a:r>
          <a:r>
            <a:rPr lang="en-US" sz="1400" kern="1200" dirty="0"/>
            <a:t>connecting</a:t>
          </a:r>
          <a:r>
            <a:rPr lang="zh-CN" sz="1400" kern="1200" dirty="0"/>
            <a:t> </a:t>
          </a:r>
          <a:r>
            <a:rPr lang="en-US" sz="1400" kern="1200" dirty="0"/>
            <a:t>it</a:t>
          </a:r>
          <a:r>
            <a:rPr lang="zh-CN" sz="1400" kern="1200" dirty="0"/>
            <a:t> </a:t>
          </a:r>
          <a:r>
            <a:rPr lang="en-US" sz="1400" kern="1200" dirty="0"/>
            <a:t>with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faith</a:t>
          </a:r>
          <a:r>
            <a:rPr lang="zh-CN" sz="1400" kern="1200" dirty="0"/>
            <a:t> </a:t>
          </a:r>
          <a:r>
            <a:rPr lang="en-US" sz="1400" kern="1200" dirty="0"/>
            <a:t>and</a:t>
          </a:r>
          <a:r>
            <a:rPr lang="zh-CN" sz="1400" kern="1200" dirty="0"/>
            <a:t> </a:t>
          </a:r>
          <a:r>
            <a:rPr lang="en-US" sz="1400" kern="1200" dirty="0"/>
            <a:t>values</a:t>
          </a:r>
          <a:r>
            <a:rPr lang="zh-CN" sz="1400" kern="1200" dirty="0"/>
            <a:t> </a:t>
          </a:r>
          <a:r>
            <a:rPr lang="en-US" sz="1400" kern="1200" dirty="0"/>
            <a:t>of</a:t>
          </a:r>
          <a:r>
            <a:rPr lang="zh-CN" sz="1400" kern="1200" dirty="0"/>
            <a:t> </a:t>
          </a:r>
          <a:r>
            <a:rPr lang="en-US" sz="1400" kern="1200" dirty="0"/>
            <a:t>fellow</a:t>
          </a:r>
          <a:r>
            <a:rPr lang="zh-CN" sz="1400" kern="1200" dirty="0"/>
            <a:t> </a:t>
          </a:r>
          <a:r>
            <a:rPr lang="en-US" sz="1400" kern="1200" dirty="0"/>
            <a:t>believers</a:t>
          </a:r>
          <a:r>
            <a:rPr lang="zh-CN" sz="1400" kern="1200" dirty="0"/>
            <a:t> </a:t>
          </a:r>
          <a:endParaRPr lang="en-US" sz="1400" kern="1200" dirty="0"/>
        </a:p>
      </dsp:txBody>
      <dsp:txXfrm>
        <a:off x="4168233" y="7024"/>
        <a:ext cx="2731239" cy="920348"/>
      </dsp:txXfrm>
    </dsp:sp>
    <dsp:sp modelId="{35C675BF-FD3C-48DC-890D-5B31B062A21B}">
      <dsp:nvSpPr>
        <dsp:cNvPr id="0" name=""/>
        <dsp:cNvSpPr/>
      </dsp:nvSpPr>
      <dsp:spPr>
        <a:xfrm>
          <a:off x="0" y="1157460"/>
          <a:ext cx="6900512" cy="9203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AD040-BB30-40EA-ACE6-E8A9AFFC52EB}">
      <dsp:nvSpPr>
        <dsp:cNvPr id="0" name=""/>
        <dsp:cNvSpPr/>
      </dsp:nvSpPr>
      <dsp:spPr>
        <a:xfrm>
          <a:off x="278405" y="1364538"/>
          <a:ext cx="506191" cy="50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154BA-1429-47A1-A010-BBB5850D410F}">
      <dsp:nvSpPr>
        <dsp:cNvPr id="0" name=""/>
        <dsp:cNvSpPr/>
      </dsp:nvSpPr>
      <dsp:spPr>
        <a:xfrm>
          <a:off x="1063002" y="1157460"/>
          <a:ext cx="3105230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</a:t>
          </a:r>
          <a:r>
            <a:rPr lang="zh-CN" sz="1900" kern="1200"/>
            <a:t> </a:t>
          </a:r>
          <a:r>
            <a:rPr lang="en-US" sz="1900" kern="1200"/>
            <a:t>you</a:t>
          </a:r>
          <a:r>
            <a:rPr lang="zh-CN" sz="1900" kern="1200"/>
            <a:t> </a:t>
          </a:r>
          <a:r>
            <a:rPr lang="en-US" sz="1900" kern="1200"/>
            <a:t>will</a:t>
          </a:r>
          <a:r>
            <a:rPr lang="zh-CN" sz="1900" kern="1200"/>
            <a:t> </a:t>
          </a:r>
          <a:r>
            <a:rPr lang="en-US" sz="1900" kern="1200"/>
            <a:t>be</a:t>
          </a:r>
          <a:r>
            <a:rPr lang="zh-CN" sz="1900" kern="1200"/>
            <a:t> </a:t>
          </a:r>
          <a:r>
            <a:rPr lang="en-US" sz="1900" kern="1200"/>
            <a:t>doing</a:t>
          </a:r>
          <a:r>
            <a:rPr lang="zh-CN" sz="1900" kern="1200"/>
            <a:t> </a:t>
          </a:r>
          <a:r>
            <a:rPr lang="en-US" sz="1900" kern="1200"/>
            <a:t>in</a:t>
          </a:r>
          <a:r>
            <a:rPr lang="zh-CN" sz="1900" kern="1200"/>
            <a:t> </a:t>
          </a:r>
          <a:r>
            <a:rPr lang="en-US" sz="1900" kern="1200"/>
            <a:t>this</a:t>
          </a:r>
          <a:r>
            <a:rPr lang="zh-CN" sz="1900" kern="1200"/>
            <a:t> </a:t>
          </a:r>
          <a:r>
            <a:rPr lang="en-US" sz="1900" kern="1200"/>
            <a:t>trip</a:t>
          </a:r>
          <a:r>
            <a:rPr lang="zh-CN" sz="1900" kern="1200"/>
            <a:t> </a:t>
          </a:r>
          <a:endParaRPr lang="en-US" sz="1900" kern="1200"/>
        </a:p>
      </dsp:txBody>
      <dsp:txXfrm>
        <a:off x="1063002" y="1157460"/>
        <a:ext cx="3105230" cy="920348"/>
      </dsp:txXfrm>
    </dsp:sp>
    <dsp:sp modelId="{55166BBC-5557-44A4-955C-87DF8D98BE0E}">
      <dsp:nvSpPr>
        <dsp:cNvPr id="0" name=""/>
        <dsp:cNvSpPr/>
      </dsp:nvSpPr>
      <dsp:spPr>
        <a:xfrm>
          <a:off x="4168233" y="1157460"/>
          <a:ext cx="2731239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Outline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key</a:t>
          </a:r>
          <a:r>
            <a:rPr lang="zh-CN" sz="1400" kern="1200" dirty="0"/>
            <a:t> </a:t>
          </a:r>
          <a:r>
            <a:rPr lang="en-US" sz="1400" kern="1200" dirty="0"/>
            <a:t>activities</a:t>
          </a:r>
          <a:r>
            <a:rPr lang="zh-CN" sz="1400" kern="1200" dirty="0"/>
            <a:t> </a:t>
          </a:r>
          <a:r>
            <a:rPr lang="en-US" sz="1400" kern="1200" dirty="0"/>
            <a:t>and</a:t>
          </a:r>
          <a:r>
            <a:rPr lang="zh-CN" sz="1400" kern="1200" dirty="0"/>
            <a:t> </a:t>
          </a:r>
          <a:r>
            <a:rPr lang="en-US" sz="1400" kern="1200" dirty="0"/>
            <a:t>focus</a:t>
          </a:r>
          <a:r>
            <a:rPr lang="zh-CN" sz="1400" kern="1200" dirty="0"/>
            <a:t> </a:t>
          </a:r>
          <a:r>
            <a:rPr lang="en-US" sz="1400" kern="1200" dirty="0"/>
            <a:t>of</a:t>
          </a:r>
          <a:r>
            <a:rPr lang="zh-CN" sz="1400" kern="1200" dirty="0"/>
            <a:t> </a:t>
          </a:r>
          <a:r>
            <a:rPr lang="en-US" sz="1400" kern="1200" dirty="0"/>
            <a:t>your</a:t>
          </a:r>
          <a:r>
            <a:rPr lang="zh-CN" sz="1400" kern="1200" dirty="0"/>
            <a:t> </a:t>
          </a:r>
          <a:r>
            <a:rPr lang="en-US" sz="1400" kern="1200" dirty="0"/>
            <a:t>work</a:t>
          </a:r>
          <a:r>
            <a:rPr lang="zh-CN" sz="1400" kern="1200" dirty="0"/>
            <a:t> </a:t>
          </a:r>
          <a:r>
            <a:rPr lang="en-US" sz="1400" kern="1200" dirty="0"/>
            <a:t>during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trip</a:t>
          </a:r>
          <a:r>
            <a:rPr lang="zh-CN" sz="1400" kern="1200" dirty="0"/>
            <a:t> </a:t>
          </a:r>
          <a:endParaRPr lang="en-US" sz="1400" kern="1200" dirty="0"/>
        </a:p>
      </dsp:txBody>
      <dsp:txXfrm>
        <a:off x="4168233" y="1157460"/>
        <a:ext cx="2731239" cy="920348"/>
      </dsp:txXfrm>
    </dsp:sp>
    <dsp:sp modelId="{39F62F38-CA6B-473A-95D0-11C600985E75}">
      <dsp:nvSpPr>
        <dsp:cNvPr id="0" name=""/>
        <dsp:cNvSpPr/>
      </dsp:nvSpPr>
      <dsp:spPr>
        <a:xfrm>
          <a:off x="0" y="2307896"/>
          <a:ext cx="6900512" cy="9203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29A19-B546-48C7-B9C8-20F864EEB4DC}">
      <dsp:nvSpPr>
        <dsp:cNvPr id="0" name=""/>
        <dsp:cNvSpPr/>
      </dsp:nvSpPr>
      <dsp:spPr>
        <a:xfrm>
          <a:off x="278405" y="2514974"/>
          <a:ext cx="506191" cy="50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54EED-5C0F-464A-AECA-D4EF66C5AC0A}">
      <dsp:nvSpPr>
        <dsp:cNvPr id="0" name=""/>
        <dsp:cNvSpPr/>
      </dsp:nvSpPr>
      <dsp:spPr>
        <a:xfrm>
          <a:off x="1063002" y="2307896"/>
          <a:ext cx="3105230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Why it matters/benefits</a:t>
          </a:r>
        </a:p>
      </dsp:txBody>
      <dsp:txXfrm>
        <a:off x="1063002" y="2307896"/>
        <a:ext cx="3105230" cy="920348"/>
      </dsp:txXfrm>
    </dsp:sp>
    <dsp:sp modelId="{A9C01E91-9780-4624-B1FA-BBB37E60D74A}">
      <dsp:nvSpPr>
        <dsp:cNvPr id="0" name=""/>
        <dsp:cNvSpPr/>
      </dsp:nvSpPr>
      <dsp:spPr>
        <a:xfrm>
          <a:off x="4168233" y="2307896"/>
          <a:ext cx="2731239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Explain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significance</a:t>
          </a:r>
          <a:r>
            <a:rPr lang="zh-CN" sz="1400" kern="1200" dirty="0"/>
            <a:t> </a:t>
          </a:r>
          <a:r>
            <a:rPr lang="en-US" sz="1400" kern="1200" dirty="0"/>
            <a:t>of</a:t>
          </a:r>
          <a:r>
            <a:rPr lang="zh-CN" sz="1400" kern="1200" dirty="0"/>
            <a:t> </a:t>
          </a:r>
          <a:r>
            <a:rPr lang="en-US" sz="1400" kern="1200" dirty="0"/>
            <a:t>the trip</a:t>
          </a:r>
          <a:r>
            <a:rPr lang="zh-CN" sz="1400" kern="1200" dirty="0"/>
            <a:t> </a:t>
          </a:r>
          <a:r>
            <a:rPr lang="en-US" sz="1400" kern="1200" dirty="0"/>
            <a:t>to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church</a:t>
          </a:r>
          <a:r>
            <a:rPr lang="zh-CN" sz="1400" kern="1200" dirty="0"/>
            <a:t> </a:t>
          </a:r>
          <a:r>
            <a:rPr lang="en-US" sz="1400" kern="1200" dirty="0"/>
            <a:t>community</a:t>
          </a:r>
          <a:r>
            <a:rPr lang="zh-CN" sz="1400" kern="1200" dirty="0"/>
            <a:t> </a:t>
          </a:r>
          <a:r>
            <a:rPr lang="en-US" sz="1400" kern="1200" dirty="0"/>
            <a:t>and</a:t>
          </a:r>
          <a:r>
            <a:rPr lang="zh-CN" sz="1400" kern="1200" dirty="0"/>
            <a:t> </a:t>
          </a:r>
          <a:r>
            <a:rPr lang="en-US" sz="1400" kern="1200" dirty="0"/>
            <a:t>its</a:t>
          </a:r>
          <a:r>
            <a:rPr lang="zh-CN" sz="1400" kern="1200" dirty="0"/>
            <a:t> </a:t>
          </a:r>
          <a:r>
            <a:rPr lang="en-US" sz="1400" kern="1200" dirty="0"/>
            <a:t>importance</a:t>
          </a:r>
          <a:r>
            <a:rPr lang="zh-CN" sz="1400" kern="1200" dirty="0"/>
            <a:t> </a:t>
          </a:r>
          <a:r>
            <a:rPr lang="en-US" sz="1400" kern="1200" dirty="0"/>
            <a:t>to</a:t>
          </a:r>
          <a:r>
            <a:rPr lang="zh-CN" sz="1400" kern="1200" dirty="0"/>
            <a:t> </a:t>
          </a:r>
          <a:r>
            <a:rPr lang="en-US" sz="1400" kern="1200" dirty="0"/>
            <a:t>you</a:t>
          </a:r>
          <a:r>
            <a:rPr lang="zh-CN" sz="1400" kern="1200" dirty="0"/>
            <a:t> </a:t>
          </a:r>
          <a:r>
            <a:rPr lang="en-US" sz="1400" kern="1200" dirty="0"/>
            <a:t>personally</a:t>
          </a:r>
          <a:r>
            <a:rPr lang="zh-CN" sz="1400" kern="1200" dirty="0"/>
            <a:t> </a:t>
          </a:r>
          <a:endParaRPr lang="en-US" sz="1400" kern="1200" dirty="0"/>
        </a:p>
      </dsp:txBody>
      <dsp:txXfrm>
        <a:off x="4168233" y="2307896"/>
        <a:ext cx="2731239" cy="920348"/>
      </dsp:txXfrm>
    </dsp:sp>
    <dsp:sp modelId="{D935610D-B017-4C8F-B3BE-0EC15868D420}">
      <dsp:nvSpPr>
        <dsp:cNvPr id="0" name=""/>
        <dsp:cNvSpPr/>
      </dsp:nvSpPr>
      <dsp:spPr>
        <a:xfrm>
          <a:off x="0" y="3458332"/>
          <a:ext cx="6900512" cy="920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A9EE8-2422-4398-A7D7-CC18B667137E}">
      <dsp:nvSpPr>
        <dsp:cNvPr id="0" name=""/>
        <dsp:cNvSpPr/>
      </dsp:nvSpPr>
      <dsp:spPr>
        <a:xfrm>
          <a:off x="278405" y="3665410"/>
          <a:ext cx="506191" cy="50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ED211-9051-455F-AD60-067ACB89B0A1}">
      <dsp:nvSpPr>
        <dsp:cNvPr id="0" name=""/>
        <dsp:cNvSpPr/>
      </dsp:nvSpPr>
      <dsp:spPr>
        <a:xfrm>
          <a:off x="1063002" y="3458332"/>
          <a:ext cx="3105230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you can Support This Cause</a:t>
          </a:r>
        </a:p>
      </dsp:txBody>
      <dsp:txXfrm>
        <a:off x="1063002" y="3458332"/>
        <a:ext cx="3105230" cy="920348"/>
      </dsp:txXfrm>
    </dsp:sp>
    <dsp:sp modelId="{BA0794C3-B8F9-484E-A43B-810018E36C4F}">
      <dsp:nvSpPr>
        <dsp:cNvPr id="0" name=""/>
        <dsp:cNvSpPr/>
      </dsp:nvSpPr>
      <dsp:spPr>
        <a:xfrm>
          <a:off x="4168233" y="3458332"/>
          <a:ext cx="2731239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Detail</a:t>
          </a:r>
          <a:r>
            <a:rPr lang="zh-CN" sz="1400" kern="1200" dirty="0"/>
            <a:t> </a:t>
          </a:r>
          <a:r>
            <a:rPr lang="en-US" sz="1400" kern="1200" dirty="0"/>
            <a:t>the</a:t>
          </a:r>
          <a:r>
            <a:rPr lang="zh-CN" sz="1400" kern="1200" dirty="0"/>
            <a:t> </a:t>
          </a:r>
          <a:r>
            <a:rPr lang="en-US" sz="1400" kern="1200" dirty="0"/>
            <a:t>ways</a:t>
          </a:r>
          <a:r>
            <a:rPr lang="zh-CN" sz="1400" kern="1200" dirty="0"/>
            <a:t> </a:t>
          </a:r>
          <a:r>
            <a:rPr lang="en-US" sz="1400" kern="1200" dirty="0"/>
            <a:t>others</a:t>
          </a:r>
          <a:r>
            <a:rPr lang="zh-CN" sz="1400" kern="1200" dirty="0"/>
            <a:t> </a:t>
          </a:r>
          <a:r>
            <a:rPr lang="en-US" sz="1400" kern="1200" dirty="0"/>
            <a:t>can</a:t>
          </a:r>
          <a:r>
            <a:rPr lang="zh-CN" sz="1400" kern="1200" dirty="0"/>
            <a:t> </a:t>
          </a:r>
          <a:r>
            <a:rPr lang="en-US" sz="1400" kern="1200" dirty="0"/>
            <a:t>get</a:t>
          </a:r>
          <a:r>
            <a:rPr lang="zh-CN" sz="1400" kern="1200" dirty="0"/>
            <a:t> </a:t>
          </a:r>
          <a:r>
            <a:rPr lang="en-US" sz="1400" kern="1200" dirty="0"/>
            <a:t>involved</a:t>
          </a:r>
          <a:r>
            <a:rPr lang="zh-CN" sz="1400" kern="1200" dirty="0"/>
            <a:t> </a:t>
          </a:r>
          <a:r>
            <a:rPr lang="en-US" sz="1400" kern="1200" dirty="0"/>
            <a:t>and</a:t>
          </a:r>
          <a:r>
            <a:rPr lang="zh-CN" sz="1400" kern="1200" dirty="0"/>
            <a:t> </a:t>
          </a:r>
          <a:r>
            <a:rPr lang="en-US" sz="1400" kern="1200" dirty="0"/>
            <a:t>support</a:t>
          </a:r>
          <a:r>
            <a:rPr lang="zh-CN" sz="1400" kern="1200" dirty="0"/>
            <a:t> </a:t>
          </a:r>
          <a:r>
            <a:rPr lang="en-US" sz="1400" kern="1200" dirty="0"/>
            <a:t>this</a:t>
          </a:r>
          <a:r>
            <a:rPr lang="zh-CN" sz="1400" kern="1200" dirty="0"/>
            <a:t> </a:t>
          </a:r>
          <a:r>
            <a:rPr lang="en-US" sz="1400" kern="1200" dirty="0"/>
            <a:t>mission</a:t>
          </a:r>
          <a:r>
            <a:rPr lang="zh-CN" sz="1400" kern="1200" dirty="0"/>
            <a:t> </a:t>
          </a:r>
          <a:endParaRPr lang="en-US" sz="1400" kern="1200" dirty="0"/>
        </a:p>
      </dsp:txBody>
      <dsp:txXfrm>
        <a:off x="4168233" y="3458332"/>
        <a:ext cx="2731239" cy="920348"/>
      </dsp:txXfrm>
    </dsp:sp>
    <dsp:sp modelId="{ABAE163D-D357-41D0-9191-B8282C5BE528}">
      <dsp:nvSpPr>
        <dsp:cNvPr id="0" name=""/>
        <dsp:cNvSpPr/>
      </dsp:nvSpPr>
      <dsp:spPr>
        <a:xfrm>
          <a:off x="0" y="4608768"/>
          <a:ext cx="6900512" cy="9203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1E33B-8708-4758-82D8-E6F997B430AA}">
      <dsp:nvSpPr>
        <dsp:cNvPr id="0" name=""/>
        <dsp:cNvSpPr/>
      </dsp:nvSpPr>
      <dsp:spPr>
        <a:xfrm>
          <a:off x="278405" y="4815846"/>
          <a:ext cx="506191" cy="50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AD8B-C8C9-4BC6-89B0-EBB95014506D}">
      <dsp:nvSpPr>
        <dsp:cNvPr id="0" name=""/>
        <dsp:cNvSpPr/>
      </dsp:nvSpPr>
      <dsp:spPr>
        <a:xfrm>
          <a:off x="1063002" y="4608768"/>
          <a:ext cx="3105230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Biblical</a:t>
          </a:r>
          <a:r>
            <a:rPr lang="zh-CN" sz="1900" kern="1200" dirty="0"/>
            <a:t> </a:t>
          </a:r>
          <a:r>
            <a:rPr lang="en-US" sz="1900" kern="1200" dirty="0"/>
            <a:t>Foundation</a:t>
          </a:r>
          <a:r>
            <a:rPr lang="zh-CN" sz="1900" kern="1200" dirty="0"/>
            <a:t> </a:t>
          </a:r>
          <a:r>
            <a:rPr lang="en-US" sz="1900" kern="1200" dirty="0"/>
            <a:t>to</a:t>
          </a:r>
          <a:r>
            <a:rPr lang="zh-CN" sz="1900" kern="1200" dirty="0"/>
            <a:t> </a:t>
          </a:r>
          <a:r>
            <a:rPr lang="en-US" sz="1900" kern="1200" dirty="0"/>
            <a:t>support</a:t>
          </a:r>
          <a:r>
            <a:rPr lang="zh-CN" sz="1900" kern="1200" dirty="0"/>
            <a:t> </a:t>
          </a:r>
          <a:r>
            <a:rPr lang="en-US" sz="1900" kern="1200" dirty="0"/>
            <a:t>this</a:t>
          </a:r>
          <a:r>
            <a:rPr lang="zh-CN" sz="1900" kern="1200" dirty="0"/>
            <a:t> </a:t>
          </a:r>
          <a:r>
            <a:rPr lang="en-US" sz="1900" kern="1200" dirty="0"/>
            <a:t>trip</a:t>
          </a:r>
          <a:r>
            <a:rPr lang="zh-CN" sz="1900" kern="1200" dirty="0"/>
            <a:t>  </a:t>
          </a:r>
          <a:endParaRPr lang="en-US" sz="1900" kern="1200" dirty="0"/>
        </a:p>
      </dsp:txBody>
      <dsp:txXfrm>
        <a:off x="1063002" y="4608768"/>
        <a:ext cx="3105230" cy="920348"/>
      </dsp:txXfrm>
    </dsp:sp>
    <dsp:sp modelId="{F232EA8F-55B9-49CF-A10E-426459642C57}">
      <dsp:nvSpPr>
        <dsp:cNvPr id="0" name=""/>
        <dsp:cNvSpPr/>
      </dsp:nvSpPr>
      <dsp:spPr>
        <a:xfrm>
          <a:off x="4168233" y="4608768"/>
          <a:ext cx="2731239" cy="920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04" tIns="97404" rIns="97404" bIns="9740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Scriptures</a:t>
          </a:r>
          <a:r>
            <a:rPr lang="zh-CN" sz="1400" kern="1200"/>
            <a:t> </a:t>
          </a:r>
          <a:r>
            <a:rPr lang="en-US" sz="1400" kern="1200"/>
            <a:t>that</a:t>
          </a:r>
          <a:r>
            <a:rPr lang="zh-CN" sz="1400" kern="1200"/>
            <a:t> </a:t>
          </a:r>
          <a:r>
            <a:rPr lang="en-US" sz="1400" kern="1200"/>
            <a:t>aligns</a:t>
          </a:r>
          <a:r>
            <a:rPr lang="zh-CN" sz="1400" kern="1200"/>
            <a:t> </a:t>
          </a:r>
          <a:r>
            <a:rPr lang="en-US" sz="1400" kern="1200"/>
            <a:t>with</a:t>
          </a:r>
          <a:r>
            <a:rPr lang="zh-CN" sz="1400" kern="1200"/>
            <a:t> </a:t>
          </a:r>
          <a:r>
            <a:rPr lang="en-US" sz="1400" kern="1200"/>
            <a:t>the</a:t>
          </a:r>
          <a:r>
            <a:rPr lang="zh-CN" sz="1400" kern="1200"/>
            <a:t> </a:t>
          </a:r>
          <a:r>
            <a:rPr lang="en-US" sz="1400" kern="1200"/>
            <a:t>purpose</a:t>
          </a:r>
          <a:r>
            <a:rPr lang="zh-CN" sz="1400" kern="1200"/>
            <a:t> </a:t>
          </a:r>
          <a:r>
            <a:rPr lang="en-US" sz="1400" kern="1200"/>
            <a:t>of</a:t>
          </a:r>
          <a:r>
            <a:rPr lang="zh-CN" sz="1400" kern="1200"/>
            <a:t> </a:t>
          </a:r>
          <a:r>
            <a:rPr lang="en-US" sz="1400" kern="1200"/>
            <a:t>your</a:t>
          </a:r>
          <a:r>
            <a:rPr lang="zh-CN" sz="1400" kern="1200"/>
            <a:t> </a:t>
          </a:r>
          <a:r>
            <a:rPr lang="en-US" sz="1400" kern="1200"/>
            <a:t>trip</a:t>
          </a:r>
          <a:r>
            <a:rPr lang="zh-CN" sz="1400" kern="1200"/>
            <a:t> 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Scriptural</a:t>
          </a:r>
          <a:r>
            <a:rPr lang="zh-CN" sz="1400" kern="1200" dirty="0"/>
            <a:t>  </a:t>
          </a:r>
          <a:r>
            <a:rPr lang="en-US" sz="1400" kern="1200" dirty="0"/>
            <a:t>principles</a:t>
          </a:r>
          <a:r>
            <a:rPr lang="zh-CN" sz="1400" kern="1200" dirty="0"/>
            <a:t> </a:t>
          </a:r>
          <a:r>
            <a:rPr lang="en-US" sz="1400" kern="1200" dirty="0"/>
            <a:t>to</a:t>
          </a:r>
          <a:r>
            <a:rPr lang="zh-CN" sz="1400" kern="1200" dirty="0"/>
            <a:t> </a:t>
          </a:r>
          <a:r>
            <a:rPr lang="en-US" sz="1400" kern="1200" dirty="0"/>
            <a:t>support</a:t>
          </a:r>
          <a:r>
            <a:rPr lang="zh-CN" sz="1400" kern="1200" dirty="0"/>
            <a:t> </a:t>
          </a:r>
          <a:r>
            <a:rPr lang="en-US" sz="1400" kern="1200" dirty="0"/>
            <a:t>your</a:t>
          </a:r>
          <a:r>
            <a:rPr lang="zh-CN" sz="1400" kern="1200" dirty="0"/>
            <a:t> </a:t>
          </a:r>
          <a:r>
            <a:rPr lang="en-US" sz="1400" kern="1200" dirty="0"/>
            <a:t>cause</a:t>
          </a:r>
          <a:r>
            <a:rPr lang="zh-CN" sz="1400" kern="1200" dirty="0"/>
            <a:t> </a:t>
          </a:r>
          <a:endParaRPr lang="en-US" sz="1400" kern="1200" dirty="0"/>
        </a:p>
      </dsp:txBody>
      <dsp:txXfrm>
        <a:off x="4168233" y="4608768"/>
        <a:ext cx="2731239" cy="920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7DFAF-4E35-6345-B1C3-8FAE92150294}">
      <dsp:nvSpPr>
        <dsp:cNvPr id="0" name=""/>
        <dsp:cNvSpPr/>
      </dsp:nvSpPr>
      <dsp:spPr>
        <a:xfrm>
          <a:off x="2103120" y="1822"/>
          <a:ext cx="8412480" cy="9438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be salt and light in a world that needs God's presence, bringing hope and encouragement while showing His love and care for all cultures.</a:t>
          </a:r>
        </a:p>
      </dsp:txBody>
      <dsp:txXfrm>
        <a:off x="2103120" y="1822"/>
        <a:ext cx="8412480" cy="943835"/>
      </dsp:txXfrm>
    </dsp:sp>
    <dsp:sp modelId="{43BCCC05-CE99-C04A-B5BC-E0A27B97DBC6}">
      <dsp:nvSpPr>
        <dsp:cNvPr id="0" name=""/>
        <dsp:cNvSpPr/>
      </dsp:nvSpPr>
      <dsp:spPr>
        <a:xfrm>
          <a:off x="0" y="1822"/>
          <a:ext cx="2103120" cy="943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Go to Serve</a:t>
          </a:r>
        </a:p>
      </dsp:txBody>
      <dsp:txXfrm>
        <a:off x="0" y="1822"/>
        <a:ext cx="2103120" cy="943835"/>
      </dsp:txXfrm>
    </dsp:sp>
    <dsp:sp modelId="{BE37FDD8-F1B2-FD4A-BB3B-7E17132D3E91}">
      <dsp:nvSpPr>
        <dsp:cNvPr id="0" name=""/>
        <dsp:cNvSpPr/>
      </dsp:nvSpPr>
      <dsp:spPr>
        <a:xfrm>
          <a:off x="2103120" y="1002287"/>
          <a:ext cx="8412480" cy="9438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demonstrate our faith through actions that bear spiritual fruit, responding to the needs of others and supporting them with compassion.</a:t>
          </a:r>
        </a:p>
      </dsp:txBody>
      <dsp:txXfrm>
        <a:off x="2103120" y="1002287"/>
        <a:ext cx="8412480" cy="943835"/>
      </dsp:txXfrm>
    </dsp:sp>
    <dsp:sp modelId="{C37FB974-1239-6040-8B58-3B67612F7030}">
      <dsp:nvSpPr>
        <dsp:cNvPr id="0" name=""/>
        <dsp:cNvSpPr/>
      </dsp:nvSpPr>
      <dsp:spPr>
        <a:xfrm>
          <a:off x="0" y="1002287"/>
          <a:ext cx="2103120" cy="9438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Go to Love</a:t>
          </a:r>
        </a:p>
      </dsp:txBody>
      <dsp:txXfrm>
        <a:off x="0" y="1002287"/>
        <a:ext cx="2103120" cy="943835"/>
      </dsp:txXfrm>
    </dsp:sp>
    <dsp:sp modelId="{87C56E63-FCF0-5B40-AD0A-9C72587E14D7}">
      <dsp:nvSpPr>
        <dsp:cNvPr id="0" name=""/>
        <dsp:cNvSpPr/>
      </dsp:nvSpPr>
      <dsp:spPr>
        <a:xfrm>
          <a:off x="2103120" y="2002753"/>
          <a:ext cx="8412480" cy="9438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put our beliefs into practice, embodying the message of Christ in everything we do.</a:t>
          </a:r>
        </a:p>
      </dsp:txBody>
      <dsp:txXfrm>
        <a:off x="2103120" y="2002753"/>
        <a:ext cx="8412480" cy="943835"/>
      </dsp:txXfrm>
    </dsp:sp>
    <dsp:sp modelId="{1FD78B51-0E94-4840-B701-7C4AE3BA54AD}">
      <dsp:nvSpPr>
        <dsp:cNvPr id="0" name=""/>
        <dsp:cNvSpPr/>
      </dsp:nvSpPr>
      <dsp:spPr>
        <a:xfrm>
          <a:off x="0" y="2002753"/>
          <a:ext cx="2103120" cy="9438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Go to Live Out Our Faith </a:t>
          </a:r>
        </a:p>
      </dsp:txBody>
      <dsp:txXfrm>
        <a:off x="0" y="2002753"/>
        <a:ext cx="2103120" cy="943835"/>
      </dsp:txXfrm>
    </dsp:sp>
    <dsp:sp modelId="{6B6ECFDD-6C55-994D-B986-03042207BC39}">
      <dsp:nvSpPr>
        <dsp:cNvPr id="0" name=""/>
        <dsp:cNvSpPr/>
      </dsp:nvSpPr>
      <dsp:spPr>
        <a:xfrm>
          <a:off x="2103120" y="3003218"/>
          <a:ext cx="8412480" cy="9438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39734" rIns="163225" bIns="2397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seek God's heart for these people, learning about their lives, and sharing in their experiences.</a:t>
          </a:r>
        </a:p>
      </dsp:txBody>
      <dsp:txXfrm>
        <a:off x="2103120" y="3003218"/>
        <a:ext cx="8412480" cy="943835"/>
      </dsp:txXfrm>
    </dsp:sp>
    <dsp:sp modelId="{CE4DD2D4-0275-6143-9F84-291066F29B18}">
      <dsp:nvSpPr>
        <dsp:cNvPr id="0" name=""/>
        <dsp:cNvSpPr/>
      </dsp:nvSpPr>
      <dsp:spPr>
        <a:xfrm>
          <a:off x="0" y="3003218"/>
          <a:ext cx="2103120" cy="9438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93230" rIns="111290" bIns="9323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Go to Understand  </a:t>
          </a:r>
        </a:p>
      </dsp:txBody>
      <dsp:txXfrm>
        <a:off x="0" y="3003218"/>
        <a:ext cx="2103120" cy="943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C67F9-E158-478A-8E23-62AD6A69F74A}">
      <dsp:nvSpPr>
        <dsp:cNvPr id="0" name=""/>
        <dsp:cNvSpPr/>
      </dsp:nvSpPr>
      <dsp:spPr>
        <a:xfrm>
          <a:off x="4219" y="704043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110F-927B-4A47-8BAA-F24A6BE076B9}">
      <dsp:nvSpPr>
        <dsp:cNvPr id="0" name=""/>
        <dsp:cNvSpPr/>
      </dsp:nvSpPr>
      <dsp:spPr>
        <a:xfrm>
          <a:off x="4219" y="1668379"/>
          <a:ext cx="2413125" cy="44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Prayer</a:t>
          </a:r>
        </a:p>
      </dsp:txBody>
      <dsp:txXfrm>
        <a:off x="4219" y="1668379"/>
        <a:ext cx="2413125" cy="441149"/>
      </dsp:txXfrm>
    </dsp:sp>
    <dsp:sp modelId="{AD88FC42-26A9-4BFB-9945-3F4D46709CF5}">
      <dsp:nvSpPr>
        <dsp:cNvPr id="0" name=""/>
        <dsp:cNvSpPr/>
      </dsp:nvSpPr>
      <dsp:spPr>
        <a:xfrm>
          <a:off x="4219" y="2165223"/>
          <a:ext cx="2413125" cy="132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Seek guidance and support throughout the journey.</a:t>
          </a:r>
        </a:p>
      </dsp:txBody>
      <dsp:txXfrm>
        <a:off x="4219" y="2165223"/>
        <a:ext cx="2413125" cy="1323538"/>
      </dsp:txXfrm>
    </dsp:sp>
    <dsp:sp modelId="{A6B44C09-E388-4000-9541-43331BF9757E}">
      <dsp:nvSpPr>
        <dsp:cNvPr id="0" name=""/>
        <dsp:cNvSpPr/>
      </dsp:nvSpPr>
      <dsp:spPr>
        <a:xfrm>
          <a:off x="2839641" y="704043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FF7EA-6C1D-430E-8E5A-2693C97A0B53}">
      <dsp:nvSpPr>
        <dsp:cNvPr id="0" name=""/>
        <dsp:cNvSpPr/>
      </dsp:nvSpPr>
      <dsp:spPr>
        <a:xfrm>
          <a:off x="2839641" y="1668379"/>
          <a:ext cx="2413125" cy="44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Advice for Cultural Encounters</a:t>
          </a:r>
        </a:p>
      </dsp:txBody>
      <dsp:txXfrm>
        <a:off x="2839641" y="1668379"/>
        <a:ext cx="2413125" cy="441149"/>
      </dsp:txXfrm>
    </dsp:sp>
    <dsp:sp modelId="{54420E70-0203-46C6-89B5-C5172E303486}">
      <dsp:nvSpPr>
        <dsp:cNvPr id="0" name=""/>
        <dsp:cNvSpPr/>
      </dsp:nvSpPr>
      <dsp:spPr>
        <a:xfrm>
          <a:off x="2839641" y="2165223"/>
          <a:ext cx="2413125" cy="132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Tips for navigating and appreciating cultural differences.</a:t>
          </a:r>
        </a:p>
      </dsp:txBody>
      <dsp:txXfrm>
        <a:off x="2839641" y="2165223"/>
        <a:ext cx="2413125" cy="1323538"/>
      </dsp:txXfrm>
    </dsp:sp>
    <dsp:sp modelId="{B11690F2-9D55-448A-A031-2AC61602893F}">
      <dsp:nvSpPr>
        <dsp:cNvPr id="0" name=""/>
        <dsp:cNvSpPr/>
      </dsp:nvSpPr>
      <dsp:spPr>
        <a:xfrm>
          <a:off x="5675062" y="704043"/>
          <a:ext cx="844593" cy="844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11BEC-858C-4DA3-A5F9-325150785DBA}">
      <dsp:nvSpPr>
        <dsp:cNvPr id="0" name=""/>
        <dsp:cNvSpPr/>
      </dsp:nvSpPr>
      <dsp:spPr>
        <a:xfrm>
          <a:off x="5675062" y="1668379"/>
          <a:ext cx="2413125" cy="44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Sharing with Friends and Family</a:t>
          </a:r>
        </a:p>
      </dsp:txBody>
      <dsp:txXfrm>
        <a:off x="5675062" y="1668379"/>
        <a:ext cx="2413125" cy="441149"/>
      </dsp:txXfrm>
    </dsp:sp>
    <dsp:sp modelId="{DAB370D7-3DC9-4D31-9D44-6948A77312C9}">
      <dsp:nvSpPr>
        <dsp:cNvPr id="0" name=""/>
        <dsp:cNvSpPr/>
      </dsp:nvSpPr>
      <dsp:spPr>
        <a:xfrm>
          <a:off x="5675062" y="2165223"/>
          <a:ext cx="2413125" cy="132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Encourage others to support the mission through awareness and contributions.</a:t>
          </a:r>
        </a:p>
      </dsp:txBody>
      <dsp:txXfrm>
        <a:off x="5675062" y="2165223"/>
        <a:ext cx="2413125" cy="1323538"/>
      </dsp:txXfrm>
    </dsp:sp>
    <dsp:sp modelId="{AD729329-E05D-450F-9BDC-23E4928D303C}">
      <dsp:nvSpPr>
        <dsp:cNvPr id="0" name=""/>
        <dsp:cNvSpPr/>
      </dsp:nvSpPr>
      <dsp:spPr>
        <a:xfrm>
          <a:off x="8510484" y="704043"/>
          <a:ext cx="844593" cy="844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F0CDE-3AF1-40E1-A4E8-761DAB70E96D}">
      <dsp:nvSpPr>
        <dsp:cNvPr id="0" name=""/>
        <dsp:cNvSpPr/>
      </dsp:nvSpPr>
      <dsp:spPr>
        <a:xfrm>
          <a:off x="8510484" y="1668379"/>
          <a:ext cx="2413125" cy="44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Funding Goal: $4,000</a:t>
          </a:r>
        </a:p>
      </dsp:txBody>
      <dsp:txXfrm>
        <a:off x="8510484" y="1668379"/>
        <a:ext cx="2413125" cy="441149"/>
      </dsp:txXfrm>
    </dsp:sp>
    <dsp:sp modelId="{D649D647-60B9-41EA-8FC2-772F6C7891B0}">
      <dsp:nvSpPr>
        <dsp:cNvPr id="0" name=""/>
        <dsp:cNvSpPr/>
      </dsp:nvSpPr>
      <dsp:spPr>
        <a:xfrm>
          <a:off x="8510484" y="2165223"/>
          <a:ext cx="2413125" cy="132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Expenses Include: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Flight tickets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Meals, Lodging, Transportation, and insurance.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Service projects</a:t>
          </a:r>
        </a:p>
      </dsp:txBody>
      <dsp:txXfrm>
        <a:off x="8510484" y="2165223"/>
        <a:ext cx="2413125" cy="13235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41E2-D330-47F3-A201-8C3D4C56330A}">
      <dsp:nvSpPr>
        <dsp:cNvPr id="0" name=""/>
        <dsp:cNvSpPr/>
      </dsp:nvSpPr>
      <dsp:spPr>
        <a:xfrm>
          <a:off x="0" y="2297"/>
          <a:ext cx="6900512" cy="11645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FB434-F91D-48D5-ABCD-6B00B30BCE28}">
      <dsp:nvSpPr>
        <dsp:cNvPr id="0" name=""/>
        <dsp:cNvSpPr/>
      </dsp:nvSpPr>
      <dsp:spPr>
        <a:xfrm>
          <a:off x="352272" y="264318"/>
          <a:ext cx="640494" cy="640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84BB-E8B0-4395-91C2-2100ECF94F89}">
      <dsp:nvSpPr>
        <dsp:cNvPr id="0" name=""/>
        <dsp:cNvSpPr/>
      </dsp:nvSpPr>
      <dsp:spPr>
        <a:xfrm>
          <a:off x="1345038" y="229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Peter 4:10</a:t>
          </a:r>
          <a:br>
            <a:rPr lang="en-US" sz="1600" kern="1200"/>
          </a:br>
          <a:r>
            <a:rPr lang="en-US" sz="1600" kern="1200"/>
            <a:t>“As each has received a gift, use it to serve one another, as good stewards of God’s varied grace.”</a:t>
          </a:r>
        </a:p>
      </dsp:txBody>
      <dsp:txXfrm>
        <a:off x="1345038" y="2297"/>
        <a:ext cx="5555473" cy="1164535"/>
      </dsp:txXfrm>
    </dsp:sp>
    <dsp:sp modelId="{0CEDDD15-E065-4F44-91CD-2F9E53037925}">
      <dsp:nvSpPr>
        <dsp:cNvPr id="0" name=""/>
        <dsp:cNvSpPr/>
      </dsp:nvSpPr>
      <dsp:spPr>
        <a:xfrm>
          <a:off x="0" y="1457967"/>
          <a:ext cx="6900512" cy="1164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2C26C-DA39-4C5F-982C-2CC7DDBC0BF6}">
      <dsp:nvSpPr>
        <dsp:cNvPr id="0" name=""/>
        <dsp:cNvSpPr/>
      </dsp:nvSpPr>
      <dsp:spPr>
        <a:xfrm>
          <a:off x="352272" y="1719988"/>
          <a:ext cx="640494" cy="6404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D2D69-5AB5-46BB-B033-0D84AA7B8FC1}">
      <dsp:nvSpPr>
        <dsp:cNvPr id="0" name=""/>
        <dsp:cNvSpPr/>
      </dsp:nvSpPr>
      <dsp:spPr>
        <a:xfrm>
          <a:off x="1345038" y="145796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Acts 1:8 “But you will receive power when the Holy Spirit comes on you; and you will be my witnesses in Jerusalem, and in all Judea and Samaria, and to the ends of the earth.”</a:t>
          </a:r>
        </a:p>
      </dsp:txBody>
      <dsp:txXfrm>
        <a:off x="1345038" y="1457967"/>
        <a:ext cx="5555473" cy="1164535"/>
      </dsp:txXfrm>
    </dsp:sp>
    <dsp:sp modelId="{7C2145C0-2FEB-4EF6-8131-F5AA69A3A185}">
      <dsp:nvSpPr>
        <dsp:cNvPr id="0" name=""/>
        <dsp:cNvSpPr/>
      </dsp:nvSpPr>
      <dsp:spPr>
        <a:xfrm>
          <a:off x="0" y="2913637"/>
          <a:ext cx="6900512" cy="1164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5EDB5-4731-4641-92DD-32B26FEF413E}">
      <dsp:nvSpPr>
        <dsp:cNvPr id="0" name=""/>
        <dsp:cNvSpPr/>
      </dsp:nvSpPr>
      <dsp:spPr>
        <a:xfrm>
          <a:off x="352272" y="3175658"/>
          <a:ext cx="640494" cy="6404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E222C-9E04-40AE-8DA0-5DDA6A3E7B8B}">
      <dsp:nvSpPr>
        <dsp:cNvPr id="0" name=""/>
        <dsp:cNvSpPr/>
      </dsp:nvSpPr>
      <dsp:spPr>
        <a:xfrm>
          <a:off x="1345038" y="291363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Corinthians 3:6–7 “I planted, Apollos watered, but God was causing the growth. So then neither the one who plants nor the one who waters is anything, but God who causes the growth.”</a:t>
          </a:r>
        </a:p>
      </dsp:txBody>
      <dsp:txXfrm>
        <a:off x="1345038" y="2913637"/>
        <a:ext cx="5555473" cy="1164535"/>
      </dsp:txXfrm>
    </dsp:sp>
    <dsp:sp modelId="{54804A66-51A9-4A66-839B-6F50A71B5772}">
      <dsp:nvSpPr>
        <dsp:cNvPr id="0" name=""/>
        <dsp:cNvSpPr/>
      </dsp:nvSpPr>
      <dsp:spPr>
        <a:xfrm>
          <a:off x="0" y="4369307"/>
          <a:ext cx="6900512" cy="1164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AF061-CB70-4C78-AB79-F82AFF5BC3C4}">
      <dsp:nvSpPr>
        <dsp:cNvPr id="0" name=""/>
        <dsp:cNvSpPr/>
      </dsp:nvSpPr>
      <dsp:spPr>
        <a:xfrm>
          <a:off x="352272" y="4631327"/>
          <a:ext cx="640494" cy="6404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B9523-BB67-4F8E-98AB-1A4B8870C5D2}">
      <dsp:nvSpPr>
        <dsp:cNvPr id="0" name=""/>
        <dsp:cNvSpPr/>
      </dsp:nvSpPr>
      <dsp:spPr>
        <a:xfrm>
          <a:off x="1345038" y="4369307"/>
          <a:ext cx="5555473" cy="116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47" tIns="123247" rIns="123247" bIns="1232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Chronicles 16:24 “Declare his glory among the nations, his marvelous deeds among all peoples.”</a:t>
          </a:r>
        </a:p>
      </dsp:txBody>
      <dsp:txXfrm>
        <a:off x="1345038" y="4369307"/>
        <a:ext cx="5555473" cy="1164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776C-70D5-B4CE-BE4E-B36F2904B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44003-00D4-D912-9D74-C50DCF3D0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3CE1-5AE9-E9AC-FFB1-804173CF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9BDBD-FB9E-088C-C3F5-17C9020B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3463-FF59-4440-143D-E6D12D5B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1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35B-1A93-EB20-6BBD-98DAC88D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41FCA-59A0-3474-0248-5369F4D60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108C-DCC4-544E-D091-67689C61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27D6-3A92-7153-4D78-A7561266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10A0B-95AE-0D87-610A-925DDA45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645CC-464E-39C3-90B6-72E43A85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DA24-0A41-3A4B-C5D7-646196077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9C6B-8396-4E5E-367C-7152C12D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BD166-3D96-0CA8-81BF-0E5387BF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89F0-8A88-8F46-2C4C-E3AC4698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2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55A67-A801-435E-60AB-D36C55F5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2227-C9BB-6ACE-3C29-832A61A05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F78C-B24B-4153-911E-D2D4F18E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B706-153F-816D-BA82-E7F6A733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64D4C-5175-C401-49AA-F14493DD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B6F7-4234-5D55-4665-95529C0C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5EB3D-5CC5-AD39-AFD3-A46EF5CE0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C1E5A-22B5-8384-CB1E-F4650487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99C8-9391-9E66-9725-1D2B8A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7A7C-BF23-F000-4DB5-D4E26915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4721-793B-7315-9325-6D7D9313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39FA-3868-A508-B676-9399D435E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2087C-03CA-8C86-C146-6DEA9C512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D4211-90E8-7D36-4A8F-F2582149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31258-6B98-B99D-47AB-888D8369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FE431-C001-AAA6-3141-2EADF53E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262E-D363-F60D-3035-93680414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00E99-E3C5-5CA3-E926-EBEC4D373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9A81F-3820-E803-AD88-2E503CAE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68A5F-CE38-5CB5-7FEA-643DF62A3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27B39F-D06E-B899-1DD5-E1FAF1BF3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8A768-E315-0DA4-BD3E-B93108DA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4B1ACC-F2F9-D513-FB24-D4EA991B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20D72-4C59-6305-A477-407E5BDD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203A-245C-22CE-4964-BBC2A359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A0A56-6F71-B37B-74B5-D9E26DFE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C7615-3869-14DF-7FC3-57BE6A88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87FF5-D636-5318-0DCA-A7935540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CA564-F504-FDD8-9FB3-7A9CAC56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9C156-5AFB-83FE-4DD4-556AA514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966AE-6FAD-4B67-FEE4-4D2BC796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E3B9-3550-B735-A8FA-FEE6B174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C358-E6C6-EDFC-B7A9-4CD613246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E9F80-0059-89DC-AAA7-4528068DA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06AFF-DE04-3636-B9BF-9882B5CB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36B64-5644-6501-AD2A-7D0E3C34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8C19F-D0E8-8C2E-6B82-7B677568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38B1-9D5A-51E9-9049-537B831A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94C04-4EE1-A15C-7248-2CAD8B6E9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ECE16-20C4-6687-4D5B-F7D1B123D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7E18-88E6-BB47-D289-B1A24876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80D8-1D50-CDB7-7824-EFA9FFD0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D3D7-6F5A-1183-AB4E-C2F0040D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6B942-EF8C-2105-34CA-91CF609C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2BA70-4506-523D-8B97-22A8E55C5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1EB7-C4C0-DF5A-C7D6-CF2CBBAD1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C87E9-1766-B544-ABEA-80450C94AA5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7A1FD-06CE-1101-4E41-4D2E43901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0A051-411E-B355-6C19-26F860116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D54BD-D9D0-4647-BFDE-07CDB0FE2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C3514-8755-CDFC-659E-1FDE4158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altLang="zh-CN" sz="4600"/>
              <a:t>Church</a:t>
            </a:r>
            <a:r>
              <a:rPr lang="zh-CN" altLang="en-US" sz="4600"/>
              <a:t> </a:t>
            </a:r>
            <a:r>
              <a:rPr lang="en-US" altLang="zh-CN" sz="4600"/>
              <a:t>Presentation</a:t>
            </a:r>
            <a:r>
              <a:rPr lang="zh-CN" altLang="en-US" sz="4600"/>
              <a:t> </a:t>
            </a:r>
            <a:r>
              <a:rPr lang="en-US" altLang="zh-CN" sz="4600"/>
              <a:t>for</a:t>
            </a:r>
            <a:r>
              <a:rPr lang="zh-CN" altLang="en-US" sz="4600"/>
              <a:t> </a:t>
            </a:r>
            <a:r>
              <a:rPr lang="en-US" altLang="zh-CN" sz="4600"/>
              <a:t>Church</a:t>
            </a:r>
            <a:r>
              <a:rPr lang="zh-CN" altLang="en-US" sz="4600"/>
              <a:t> </a:t>
            </a:r>
            <a:r>
              <a:rPr lang="en-US" altLang="zh-CN" sz="4600"/>
              <a:t>Outlook</a:t>
            </a:r>
            <a:endParaRPr lang="en-US" sz="46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1108404-C13E-0D2E-9519-028D72FD2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559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57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he Greek Flag Through the Centuries - GreekReporter.com">
            <a:extLst>
              <a:ext uri="{FF2B5EF4-FFF2-40B4-BE49-F238E27FC236}">
                <a16:creationId xmlns:a16="http://schemas.microsoft.com/office/drawing/2014/main" id="{E1FD755F-BCCC-8E7E-9F9D-47F5EE2D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r="-1" b="13539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Turkey, Patriotic Flags, Unique Design Print, Flags for Indoor &amp;  Outdoor Use, Size 3x5 Ft / 90x150 Cm, Made in EU - Etsy">
            <a:extLst>
              <a:ext uri="{FF2B5EF4-FFF2-40B4-BE49-F238E27FC236}">
                <a16:creationId xmlns:a16="http://schemas.microsoft.com/office/drawing/2014/main" id="{8954FDDD-8B84-98E6-8FB1-EFAA0525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0" r="-1" b="30371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2086B-6CD9-994D-02B8-38CF2391B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Türkiye &amp; Greece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5FF44-64FE-9467-310D-48E90A873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</a:rPr>
              <a:t>Church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Presentation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Example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5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7421B-DA80-AC04-FB39-F4DBFB5A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/>
              <a:t>Heat</a:t>
            </a:r>
            <a:r>
              <a:rPr lang="zh-CN" altLang="en-US" sz="5400"/>
              <a:t> </a:t>
            </a:r>
            <a:r>
              <a:rPr lang="en-US" altLang="zh-CN" sz="5400"/>
              <a:t>Of</a:t>
            </a:r>
            <a:r>
              <a:rPr lang="zh-CN" altLang="en-US" sz="5400"/>
              <a:t> </a:t>
            </a:r>
            <a:r>
              <a:rPr lang="en-US" altLang="zh-CN" sz="5400"/>
              <a:t>The</a:t>
            </a:r>
            <a:r>
              <a:rPr lang="zh-CN" altLang="en-US" sz="5400"/>
              <a:t> </a:t>
            </a:r>
            <a:r>
              <a:rPr lang="en-US" altLang="zh-CN" sz="5400"/>
              <a:t>Trip</a:t>
            </a:r>
            <a:r>
              <a:rPr lang="zh-CN" altLang="en-US" sz="5400"/>
              <a:t> </a:t>
            </a:r>
            <a:endParaRPr lang="en-US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66AC9BA-6324-77AB-9501-2FBCBA026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30648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05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ussian Orthodox Church bans citizens from visiting churches in Turkey -  Türkiye News">
            <a:extLst>
              <a:ext uri="{FF2B5EF4-FFF2-40B4-BE49-F238E27FC236}">
                <a16:creationId xmlns:a16="http://schemas.microsoft.com/office/drawing/2014/main" id="{9FFB9FAD-8E28-A3E7-7F74-67CD5F34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5206"/>
          <a:stretch/>
        </p:blipFill>
        <p:spPr bwMode="auto">
          <a:xfrm>
            <a:off x="0" y="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DFB99-9A2E-CBB2-3F8E-4183A0C7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51" y="389928"/>
            <a:ext cx="6849034" cy="162763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Trip</a:t>
            </a:r>
            <a:r>
              <a:rPr lang="en-US" dirty="0">
                <a:solidFill>
                  <a:srgbClr val="FFFFFF"/>
                </a:solidFill>
              </a:rPr>
              <a:t> Highlights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2A90-3F14-3C7A-EAD0-CF78D01E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7574"/>
            <a:ext cx="6714565" cy="3957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altLang="zh-CN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en-US" altLang="zh-CN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/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Visiting the seven Churches of revelation</a:t>
            </a:r>
          </a:p>
          <a:p>
            <a:pPr lvl="2"/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Hagia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Sophia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Istanbul. Discover the architectural wonder that has been both a cathedral and a mosque, representing the blend of Christianity and Islam.</a:t>
            </a:r>
          </a:p>
          <a:p>
            <a:pPr lvl="1"/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altLang="zh-CN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/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engage with and learn about the culture of local churches and the lives of fellow believers.</a:t>
            </a:r>
          </a:p>
          <a:p>
            <a:pPr lvl="2"/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Meteora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Monasteries:</a:t>
            </a: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the spiritual significance and breathtaking beauty of monasteries built atop towering rock formations, reflecting the country's Orthodox Christian heritage.</a:t>
            </a:r>
          </a:p>
          <a:p>
            <a:pPr lvl="1"/>
            <a:endParaRPr lang="en-US" altLang="zh-CN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hurch of Greece | Orthodoxy, Autonomy &amp; Hierarchy | Britannica">
            <a:extLst>
              <a:ext uri="{FF2B5EF4-FFF2-40B4-BE49-F238E27FC236}">
                <a16:creationId xmlns:a16="http://schemas.microsoft.com/office/drawing/2014/main" id="{949574D1-20A6-EC57-1CBC-3E7AE898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4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9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C6CEF-20A3-18AB-D919-A1DF1B51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800" dirty="0"/>
              <a:t>Why it matters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C2B37-5C90-73E3-7594-D9DADC24D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zh-CN" sz="1900" b="1" dirty="0"/>
              <a:t>To</a:t>
            </a:r>
            <a:r>
              <a:rPr lang="zh-CN" altLang="en-US" sz="1900" b="1" dirty="0"/>
              <a:t> </a:t>
            </a:r>
            <a:r>
              <a:rPr lang="en-US" altLang="zh-CN" sz="1900" b="1" dirty="0"/>
              <a:t>Me</a:t>
            </a:r>
          </a:p>
          <a:p>
            <a:pPr marL="0" indent="0">
              <a:buNone/>
            </a:pPr>
            <a:r>
              <a:rPr lang="en-US" altLang="zh-CN" sz="1900" dirty="0"/>
              <a:t>1.Explore and immerse myself in a new culture, enhance my cultural intelligence, and cultivate my missionary skills.</a:t>
            </a:r>
          </a:p>
          <a:p>
            <a:pPr marL="0" indent="0">
              <a:buNone/>
            </a:pPr>
            <a:r>
              <a:rPr lang="en-US" altLang="zh-CN" sz="1900" b="1" dirty="0"/>
              <a:t>To</a:t>
            </a:r>
            <a:r>
              <a:rPr lang="zh-CN" altLang="en-US" sz="1900" b="1" dirty="0"/>
              <a:t> </a:t>
            </a:r>
            <a:r>
              <a:rPr lang="en-US" altLang="zh-CN" sz="1900" b="1" dirty="0"/>
              <a:t>the</a:t>
            </a:r>
            <a:r>
              <a:rPr lang="zh-CN" altLang="en-US" sz="1900" b="1" dirty="0"/>
              <a:t> </a:t>
            </a:r>
            <a:r>
              <a:rPr lang="en-US" altLang="zh-CN" sz="1900" b="1" dirty="0"/>
              <a:t>Church</a:t>
            </a:r>
            <a:r>
              <a:rPr lang="zh-CN" altLang="en-US" sz="1900" b="1" dirty="0"/>
              <a:t> </a:t>
            </a:r>
            <a:endParaRPr lang="en-US" altLang="zh-CN" sz="1900" b="1" dirty="0"/>
          </a:p>
          <a:p>
            <a:pPr marL="0" indent="0">
              <a:buNone/>
            </a:pPr>
            <a:r>
              <a:rPr lang="en-US" sz="1900" dirty="0"/>
              <a:t>1. Gain insight into a new culture while exploring a mission field with potential future opportunities.</a:t>
            </a:r>
          </a:p>
          <a:p>
            <a:pPr marL="0" indent="0">
              <a:buNone/>
            </a:pPr>
            <a:r>
              <a:rPr lang="en-US" sz="1900" dirty="0"/>
              <a:t>2. Educate churches on how God operates in diverse cultures and the variations in church practices.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3074" name="Picture 2" descr="What Else Word Written Torn Paper Concept — Stock Photo © Uuganbayar.B  #442905798">
            <a:extLst>
              <a:ext uri="{FF2B5EF4-FFF2-40B4-BE49-F238E27FC236}">
                <a16:creationId xmlns:a16="http://schemas.microsoft.com/office/drawing/2014/main" id="{BC131620-4B53-3422-46F5-C11A0F8B3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07069"/>
            <a:ext cx="5458968" cy="36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0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0C9AE-2344-514D-5679-B95705B7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1" y="349112"/>
            <a:ext cx="10044023" cy="87772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you can Support this Cause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A89000-3259-6B9B-D205-7FDDF9F22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28856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68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ABC0F-5C40-BFA0-2B95-9EF46BCE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Biblical Foundation to support this trip  </a:t>
            </a:r>
            <a:br>
              <a:rPr lang="en-US" sz="5400"/>
            </a:b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D20CB5-D783-B031-AE21-59ABEA9AF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9295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72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573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Church Presentation for Church Outlook</vt:lpstr>
      <vt:lpstr>Türkiye &amp; Greece</vt:lpstr>
      <vt:lpstr>Heat Of The Trip </vt:lpstr>
      <vt:lpstr>Trip Highlights and Activities</vt:lpstr>
      <vt:lpstr>Why it matters </vt:lpstr>
      <vt:lpstr>How you can Support this Cause </vt:lpstr>
      <vt:lpstr>Biblical Foundation to support this trip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Bao, Hanping</dc:creator>
  <cp:lastModifiedBy>Yonts, Timothy Asher (LU Serve)</cp:lastModifiedBy>
  <cp:revision>6</cp:revision>
  <dcterms:created xsi:type="dcterms:W3CDTF">2024-10-14T12:55:06Z</dcterms:created>
  <dcterms:modified xsi:type="dcterms:W3CDTF">2024-10-14T16:36:25Z</dcterms:modified>
</cp:coreProperties>
</file>