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D1A52-3708-489C-9743-3872C26387B8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ADC5-0A20-4981-8F43-1F756708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4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D1A52-3708-489C-9743-3872C26387B8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ADC5-0A20-4981-8F43-1F756708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531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D1A52-3708-489C-9743-3872C26387B8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ADC5-0A20-4981-8F43-1F756708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20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D1A52-3708-489C-9743-3872C26387B8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ADC5-0A20-4981-8F43-1F756708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68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D1A52-3708-489C-9743-3872C26387B8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ADC5-0A20-4981-8F43-1F756708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38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D1A52-3708-489C-9743-3872C26387B8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ADC5-0A20-4981-8F43-1F756708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8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D1A52-3708-489C-9743-3872C26387B8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ADC5-0A20-4981-8F43-1F756708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1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D1A52-3708-489C-9743-3872C26387B8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ADC5-0A20-4981-8F43-1F756708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857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D1A52-3708-489C-9743-3872C26387B8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ADC5-0A20-4981-8F43-1F756708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33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D1A52-3708-489C-9743-3872C26387B8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ADC5-0A20-4981-8F43-1F756708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7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D1A52-3708-489C-9743-3872C26387B8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6ADC5-0A20-4981-8F43-1F756708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51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D1A52-3708-489C-9743-3872C26387B8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6ADC5-0A20-4981-8F43-1F756708F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7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65B43-32D3-EB33-DECF-F958CA7B81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281829-5052-A2C4-F7C6-64848A546F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A picture containing text, outdoor&#10;&#10;Description automatically generated">
            <a:extLst>
              <a:ext uri="{FF2B5EF4-FFF2-40B4-BE49-F238E27FC236}">
                <a16:creationId xmlns:a16="http://schemas.microsoft.com/office/drawing/2014/main" id="{410CF619-8D95-097F-2FDC-B62EB67A9B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68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Liberty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Deanda, Ashley Ann (Marketing Department)</dc:creator>
  <cp:lastModifiedBy>Deanda, Ashley Ann (Marketing Department)</cp:lastModifiedBy>
  <cp:revision>2</cp:revision>
  <dcterms:created xsi:type="dcterms:W3CDTF">2022-11-14T20:02:24Z</dcterms:created>
  <dcterms:modified xsi:type="dcterms:W3CDTF">2022-11-14T20:32:13Z</dcterms:modified>
</cp:coreProperties>
</file>