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4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FE5C-C729-4D48-A9A5-ECAC152DCCA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5D66-1FC8-4E61-8A82-16E6A71C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50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FE5C-C729-4D48-A9A5-ECAC152DCCA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5D66-1FC8-4E61-8A82-16E6A71C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16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FE5C-C729-4D48-A9A5-ECAC152DCCA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5D66-1FC8-4E61-8A82-16E6A71C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9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FE5C-C729-4D48-A9A5-ECAC152DCCA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5D66-1FC8-4E61-8A82-16E6A71C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1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FE5C-C729-4D48-A9A5-ECAC152DCCA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5D66-1FC8-4E61-8A82-16E6A71C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2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FE5C-C729-4D48-A9A5-ECAC152DCCA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5D66-1FC8-4E61-8A82-16E6A71C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7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FE5C-C729-4D48-A9A5-ECAC152DCCA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5D66-1FC8-4E61-8A82-16E6A71C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9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FE5C-C729-4D48-A9A5-ECAC152DCCA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5D66-1FC8-4E61-8A82-16E6A71C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8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FE5C-C729-4D48-A9A5-ECAC152DCCA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5D66-1FC8-4E61-8A82-16E6A71C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475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FE5C-C729-4D48-A9A5-ECAC152DCCA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5D66-1FC8-4E61-8A82-16E6A71C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7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FE5C-C729-4D48-A9A5-ECAC152DCCA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45D66-1FC8-4E61-8A82-16E6A71C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33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1FE5C-C729-4D48-A9A5-ECAC152DCCA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45D66-1FC8-4E61-8A82-16E6A71C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7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3EDB5-EC9A-0AB8-AB09-FDC78152F1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2BA377-D636-8252-10A3-60AB5DED6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outdoor, night, night sky&#10;&#10;Description automatically generated">
            <a:extLst>
              <a:ext uri="{FF2B5EF4-FFF2-40B4-BE49-F238E27FC236}">
                <a16:creationId xmlns:a16="http://schemas.microsoft.com/office/drawing/2014/main" id="{15341B3E-EB9E-7FC3-0DBF-030354315A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223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Deanda, Ashley Ann (Marketing Department)</dc:creator>
  <cp:lastModifiedBy>Deanda, Ashley Ann (Marketing Department)</cp:lastModifiedBy>
  <cp:revision>1</cp:revision>
  <dcterms:created xsi:type="dcterms:W3CDTF">2022-11-14T20:37:48Z</dcterms:created>
  <dcterms:modified xsi:type="dcterms:W3CDTF">2022-11-14T20:38:13Z</dcterms:modified>
</cp:coreProperties>
</file>