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ADF5-873E-1A75-2A3F-C54945A06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FF989-96C0-EEF5-CC84-5D0F91E65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EC299-4FE3-6A42-C281-5A7C9249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5C16D-57EB-7A02-E53A-E1FCA85E7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65E34-010B-3424-AA75-C76628E2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2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541B-C52A-38BD-C73F-2D9679B69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799A2-DAE1-760A-0402-3A042B46D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8F58E-04F4-FA3D-42E3-BA0E5615E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1CF1A-745F-31C2-D10F-FC1DAEC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83622-F311-EDF3-F05E-861634CB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9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4ADD8F-DE3C-4FE3-6921-2716B83C8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C9569-00A9-A0B0-8E2B-D88FFDA7A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11582-94F4-E4BE-B639-828AA49F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86E20-BD52-FAEB-6899-EC717ED0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CE5E7-77D6-7455-0CEE-205C3C28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B758-E2F0-43C8-005D-36D1150C4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192CD-C5D5-F93D-82CC-B7A3B437A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F95CA-2C98-49B1-ED22-9BB42041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59A01-70D7-884A-D0E0-E9DB97991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0CDBA-E8DD-54C6-4DEF-7BF620A0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8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00890-5B95-DD10-F014-5EA99A46C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68B96-5DAF-4C44-1A6E-FC17383A8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1BC90-1589-8E41-E695-4602F9B4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7C103-462C-9A55-84AF-107B7543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5CB5F-65D6-3D44-1C42-326A867F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9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193BA-98F1-6D71-8DC8-BB18AA93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3A671-E101-07FC-4A9A-7B9A96731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F4140-49A7-0B41-ED04-290C4FAEC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5D14F-9DDD-0D10-94BD-6EC91D5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56B80-EE60-9C8E-9D72-233F2B9B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441A7-CE3A-7E49-852F-CF659BB7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5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E74D0-80A4-6C42-2ACE-B3EF8763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EF195-68DF-60C7-C74E-CFB698859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F9683-3361-A2CB-0A45-F264D1E45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753928-52AE-3846-A126-5ED5CBAA25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DD6DF3-BB19-46AF-196B-BB53DD7B5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43A8DF-C57E-00F7-1483-91CE2B9C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3879C0-674A-21C3-B6B3-9D97CDDD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6FC818-5218-D468-11CC-97FB2A66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6FF33-0B4E-6765-BB51-AC7AAB301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74ED4B-7F82-A5F2-24A7-E3A867F2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564AF6-A252-D8FF-D485-68A4C895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7F546-AE85-899E-79B6-5ABEC800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A5E72-B050-3355-86B4-BE72BC1A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E3000-F527-704E-2100-52DAF1AE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D3567-0476-72CE-1DC4-05E08255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FE942-5B37-8E89-7AF7-B02B67FD6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7537-4654-68C2-3C68-4F770EA5C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FB424-2867-3127-C5E1-367CBD77D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9BCB9-1E7E-9A9E-38FC-E01ED1EBD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A69FA-DD9F-7830-43AC-228D9D10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D026C-7916-871A-BFBF-6A4BE5041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7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95D0-F646-9C9A-6437-70B299A65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AAEB1-EF6C-8B2C-0855-8F6D279CA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B54BB-102D-F646-59F5-7B98DBF9A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9340B-FA15-3D48-414E-35FAF93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D3B76-D551-AC7A-5A4F-F641D746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DC531-85A6-BA8F-B13A-270E9992E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8BE6E1-7A84-50F3-60F3-E1658F0E4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05371-F739-3048-CC40-63030A541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21438-E705-1120-9073-DD9196DD4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78A5E-7A24-4977-B5D6-42E0F5BE0F7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8CB2B-90F3-6E34-E05B-753BB3846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34CEF-CE4B-8B94-9533-E8BC077CD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69F3-12B0-4D9A-A618-A9159F42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8B6A-5A7F-EBEA-3390-AD810C96BD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E112F-19D9-8720-1420-F64FA74A4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text, old&#10;&#10;Description automatically generated">
            <a:extLst>
              <a:ext uri="{FF2B5EF4-FFF2-40B4-BE49-F238E27FC236}">
                <a16:creationId xmlns:a16="http://schemas.microsoft.com/office/drawing/2014/main" id="{6DD38706-82D3-E6B5-956E-F89E85765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3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Deanda, Ashley Ann (Marketing Department)</dc:creator>
  <cp:lastModifiedBy>Deanda, Ashley Ann (Marketing Department)</cp:lastModifiedBy>
  <cp:revision>1</cp:revision>
  <dcterms:created xsi:type="dcterms:W3CDTF">2022-11-14T20:38:17Z</dcterms:created>
  <dcterms:modified xsi:type="dcterms:W3CDTF">2022-11-14T20:38:50Z</dcterms:modified>
</cp:coreProperties>
</file>