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Office Theme</vt:lpstr>
      <vt:lpstr>PowerPoint Presentation</vt:lpstr>
      <vt:lpstr>PowerPoint Presentation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Knowles, Sarah (Marketing Department)</cp:lastModifiedBy>
  <cp:revision>8</cp:revision>
  <dcterms:created xsi:type="dcterms:W3CDTF">2014-11-10T20:35:24Z</dcterms:created>
  <dcterms:modified xsi:type="dcterms:W3CDTF">2021-07-23T20:29:33Z</dcterms:modified>
</cp:coreProperties>
</file>