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30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Liberty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Torres, Debra A (Marketing Department)</cp:lastModifiedBy>
  <cp:revision>8</cp:revision>
  <dcterms:created xsi:type="dcterms:W3CDTF">2014-11-10T20:35:24Z</dcterms:created>
  <dcterms:modified xsi:type="dcterms:W3CDTF">2014-11-12T18:26:32Z</dcterms:modified>
</cp:coreProperties>
</file>