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25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rgbClr val="868A9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F539B8-959B-9F40-A9B4-335D47313F70}" type="datetimeFigureOut">
              <a:rPr lang="en-US" smtClean="0"/>
              <a:pPr/>
              <a:t>11/12/14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A193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A193E"/>
                </a:solidFill>
              </a:defRPr>
            </a:lvl1pPr>
          </a:lstStyle>
          <a:p>
            <a:fld id="{6E8E2560-1547-9E46-9222-AB130F27E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1E1F2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Macintosh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Liberty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Torres, Debra A (Marketing Department)</cp:lastModifiedBy>
  <cp:revision>10</cp:revision>
  <dcterms:created xsi:type="dcterms:W3CDTF">2014-11-10T20:35:24Z</dcterms:created>
  <dcterms:modified xsi:type="dcterms:W3CDTF">2014-11-12T18:19:28Z</dcterms:modified>
</cp:coreProperties>
</file>