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25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99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5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8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4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21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0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4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5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7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89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8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539B8-959B-9F40-A9B4-335D47313F70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2560-1547-9E46-9222-AB130F27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9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accent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accent2">
              <a:lumMod val="40000"/>
              <a:lumOff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accent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03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43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berty">
      <a:dk1>
        <a:srgbClr val="FFFFFF"/>
      </a:dk1>
      <a:lt1>
        <a:sysClr val="window" lastClr="FFFFFF"/>
      </a:lt1>
      <a:dk2>
        <a:srgbClr val="0A193E"/>
      </a:dk2>
      <a:lt2>
        <a:srgbClr val="0A193E"/>
      </a:lt2>
      <a:accent1>
        <a:srgbClr val="8EC1EB"/>
      </a:accent1>
      <a:accent2>
        <a:srgbClr val="BCBDBF"/>
      </a:accent2>
      <a:accent3>
        <a:srgbClr val="3C3E42"/>
      </a:accent3>
      <a:accent4>
        <a:srgbClr val="8A0000"/>
      </a:accent4>
      <a:accent5>
        <a:srgbClr val="CE1126"/>
      </a:accent5>
      <a:accent6>
        <a:srgbClr val="008ED6"/>
      </a:accent6>
      <a:hlink>
        <a:srgbClr val="8EC1EB"/>
      </a:hlink>
      <a:folHlink>
        <a:srgbClr val="BCBDBF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Macintosh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Liberty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Dugan</dc:creator>
  <cp:lastModifiedBy>Torres, Debra A (Marketing Department)</cp:lastModifiedBy>
  <cp:revision>5</cp:revision>
  <dcterms:created xsi:type="dcterms:W3CDTF">2014-11-10T20:35:24Z</dcterms:created>
  <dcterms:modified xsi:type="dcterms:W3CDTF">2014-11-12T18:28:19Z</dcterms:modified>
</cp:coreProperties>
</file>