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1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9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2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2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6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5EB0-0F45-7E48-827F-CF36DA4C0AB4}" type="datetimeFigureOut">
              <a:rPr lang="en-US" smtClean="0"/>
              <a:t>8/29/16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7A21-D538-574A-B332-055C511D6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2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8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2016-08-29T18:00:14Z</dcterms:created>
  <dcterms:modified xsi:type="dcterms:W3CDTF">2016-08-29T18:12:56Z</dcterms:modified>
</cp:coreProperties>
</file>