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handoutMasterIdLst>
    <p:handoutMasterId r:id="rId34"/>
  </p:handoutMasterIdLst>
  <p:sldIdLst>
    <p:sldId id="313" r:id="rId3"/>
    <p:sldId id="280" r:id="rId4"/>
    <p:sldId id="281" r:id="rId5"/>
    <p:sldId id="282" r:id="rId6"/>
    <p:sldId id="283" r:id="rId7"/>
    <p:sldId id="284" r:id="rId8"/>
    <p:sldId id="285" r:id="rId9"/>
    <p:sldId id="289" r:id="rId10"/>
    <p:sldId id="319" r:id="rId11"/>
    <p:sldId id="315" r:id="rId12"/>
    <p:sldId id="296" r:id="rId13"/>
    <p:sldId id="288" r:id="rId14"/>
    <p:sldId id="287" r:id="rId15"/>
    <p:sldId id="286" r:id="rId16"/>
    <p:sldId id="257" r:id="rId17"/>
    <p:sldId id="320" r:id="rId18"/>
    <p:sldId id="300" r:id="rId19"/>
    <p:sldId id="301" r:id="rId20"/>
    <p:sldId id="302" r:id="rId21"/>
    <p:sldId id="303" r:id="rId22"/>
    <p:sldId id="304" r:id="rId23"/>
    <p:sldId id="305" r:id="rId24"/>
    <p:sldId id="307" r:id="rId25"/>
    <p:sldId id="317" r:id="rId26"/>
    <p:sldId id="309" r:id="rId27"/>
    <p:sldId id="310" r:id="rId28"/>
    <p:sldId id="321" r:id="rId29"/>
    <p:sldId id="308" r:id="rId30"/>
    <p:sldId id="314" r:id="rId31"/>
    <p:sldId id="31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6BC6D-F7DF-42D6-8A71-2A9999EF94AB}" v="120" dt="2022-01-20T16:31:42.468"/>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6" autoAdjust="0"/>
  </p:normalViewPr>
  <p:slideViewPr>
    <p:cSldViewPr snapToGrid="0">
      <p:cViewPr varScale="1">
        <p:scale>
          <a:sx n="81" d="100"/>
          <a:sy n="81" d="100"/>
        </p:scale>
        <p:origin x="754" y="86"/>
      </p:cViewPr>
      <p:guideLst>
        <p:guide pos="3840"/>
        <p:guide orient="horz" pos="2160"/>
      </p:guideLst>
    </p:cSldViewPr>
  </p:slideViewPr>
  <p:notesTextViewPr>
    <p:cViewPr>
      <p:scale>
        <a:sx n="3" d="2"/>
        <a:sy n="3" d="2"/>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2C659-319E-4ADC-B845-EE66CE8BD5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BF09F5-9841-4A74-8330-9C3B7B116666}">
      <dgm:prSet/>
      <dgm:spPr/>
      <dgm:t>
        <a:bodyPr/>
        <a:lstStyle/>
        <a:p>
          <a:r>
            <a:rPr lang="en-US" dirty="0"/>
            <a:t>Dr. Heidi </a:t>
          </a:r>
          <a:r>
            <a:rPr lang="en-US" dirty="0" err="1"/>
            <a:t>DiFrancesca</a:t>
          </a:r>
          <a:r>
            <a:rPr lang="en-US" dirty="0"/>
            <a:t> - Dean</a:t>
          </a:r>
        </a:p>
      </dgm:t>
    </dgm:pt>
    <dgm:pt modelId="{32C6D4CA-09F2-44D3-A560-62B20FC7C477}" type="parTrans" cxnId="{DDE3F0E6-6BFA-4C6C-84A4-DC94E4208A0D}">
      <dgm:prSet/>
      <dgm:spPr/>
      <dgm:t>
        <a:bodyPr/>
        <a:lstStyle/>
        <a:p>
          <a:endParaRPr lang="en-US"/>
        </a:p>
      </dgm:t>
    </dgm:pt>
    <dgm:pt modelId="{AA8EFE63-1582-45DB-B309-02B3BA804E82}" type="sibTrans" cxnId="{DDE3F0E6-6BFA-4C6C-84A4-DC94E4208A0D}">
      <dgm:prSet/>
      <dgm:spPr/>
      <dgm:t>
        <a:bodyPr/>
        <a:lstStyle/>
        <a:p>
          <a:endParaRPr lang="en-US"/>
        </a:p>
      </dgm:t>
    </dgm:pt>
    <dgm:pt modelId="{8F74972B-5CF0-4177-B608-3276748A8C66}">
      <dgm:prSet/>
      <dgm:spPr/>
      <dgm:t>
        <a:bodyPr/>
        <a:lstStyle/>
        <a:p>
          <a:r>
            <a:rPr lang="en-US" dirty="0"/>
            <a:t>Dr. Ashley Tharpe - Online Dean (LUO)</a:t>
          </a:r>
        </a:p>
      </dgm:t>
    </dgm:pt>
    <dgm:pt modelId="{0E66234C-3075-4BC7-86B5-CE8DA1D5E866}" type="parTrans" cxnId="{66F4DD77-805C-4D32-B2F9-BEDAD0F52FE9}">
      <dgm:prSet/>
      <dgm:spPr/>
      <dgm:t>
        <a:bodyPr/>
        <a:lstStyle/>
        <a:p>
          <a:endParaRPr lang="en-US"/>
        </a:p>
      </dgm:t>
    </dgm:pt>
    <dgm:pt modelId="{D8E6C655-B515-439C-B134-C2065BF8DE7E}" type="sibTrans" cxnId="{66F4DD77-805C-4D32-B2F9-BEDAD0F52FE9}">
      <dgm:prSet/>
      <dgm:spPr/>
      <dgm:t>
        <a:bodyPr/>
        <a:lstStyle/>
        <a:p>
          <a:endParaRPr lang="en-US"/>
        </a:p>
      </dgm:t>
    </dgm:pt>
    <dgm:pt modelId="{6EEF8BEA-9664-46AD-86B4-603914B99F07}">
      <dgm:prSet/>
      <dgm:spPr/>
      <dgm:t>
        <a:bodyPr/>
        <a:lstStyle/>
        <a:p>
          <a:r>
            <a:rPr lang="en-US" dirty="0"/>
            <a:t>Megan Bishop – Faculty Support Coordinator (LUO)</a:t>
          </a:r>
        </a:p>
      </dgm:t>
    </dgm:pt>
    <dgm:pt modelId="{45947BF2-AE23-44A1-885B-D86943EC0595}" type="parTrans" cxnId="{4387B39B-BA0A-44E1-8974-B858773C32F6}">
      <dgm:prSet/>
      <dgm:spPr/>
      <dgm:t>
        <a:bodyPr/>
        <a:lstStyle/>
        <a:p>
          <a:endParaRPr lang="en-US"/>
        </a:p>
      </dgm:t>
    </dgm:pt>
    <dgm:pt modelId="{9F3EB5D6-0D67-4CCE-8713-C09F02B1C2E7}" type="sibTrans" cxnId="{4387B39B-BA0A-44E1-8974-B858773C32F6}">
      <dgm:prSet/>
      <dgm:spPr/>
      <dgm:t>
        <a:bodyPr/>
        <a:lstStyle/>
        <a:p>
          <a:endParaRPr lang="en-US"/>
        </a:p>
      </dgm:t>
    </dgm:pt>
    <dgm:pt modelId="{B6164198-EE46-4CA5-89C3-321B8F6E8A44}">
      <dgm:prSet/>
      <dgm:spPr/>
      <dgm:t>
        <a:bodyPr/>
        <a:lstStyle/>
        <a:p>
          <a:r>
            <a:rPr lang="en-US" dirty="0"/>
            <a:t>Jane Bailey – Department Administrative Assistant </a:t>
          </a:r>
        </a:p>
      </dgm:t>
    </dgm:pt>
    <dgm:pt modelId="{9E1E8E88-A876-48BD-A4C8-76FB9479C1E8}" type="parTrans" cxnId="{5E78EB51-3696-4ED2-A753-1056190592FB}">
      <dgm:prSet/>
      <dgm:spPr/>
      <dgm:t>
        <a:bodyPr/>
        <a:lstStyle/>
        <a:p>
          <a:endParaRPr lang="en-US"/>
        </a:p>
      </dgm:t>
    </dgm:pt>
    <dgm:pt modelId="{E4C13A24-9DE3-44DE-BBE7-716150BAA645}" type="sibTrans" cxnId="{5E78EB51-3696-4ED2-A753-1056190592FB}">
      <dgm:prSet/>
      <dgm:spPr/>
      <dgm:t>
        <a:bodyPr/>
        <a:lstStyle/>
        <a:p>
          <a:endParaRPr lang="en-US"/>
        </a:p>
      </dgm:t>
    </dgm:pt>
    <dgm:pt modelId="{F4C6B096-5F39-448E-96E8-6018EEC57DEF}">
      <dgm:prSet/>
      <dgm:spPr/>
      <dgm:t>
        <a:bodyPr/>
        <a:lstStyle/>
        <a:p>
          <a:r>
            <a:rPr lang="en-US" dirty="0"/>
            <a:t>Cydney Harris – Gate Coordinator II</a:t>
          </a:r>
        </a:p>
      </dgm:t>
    </dgm:pt>
    <dgm:pt modelId="{F609DD1A-E73D-49E4-B458-809705BE626B}" type="parTrans" cxnId="{03A498CE-63E2-43D7-9C88-98C0D8D3FAB6}">
      <dgm:prSet/>
      <dgm:spPr/>
      <dgm:t>
        <a:bodyPr/>
        <a:lstStyle/>
        <a:p>
          <a:endParaRPr lang="en-US"/>
        </a:p>
      </dgm:t>
    </dgm:pt>
    <dgm:pt modelId="{F472E615-9546-4087-A709-767B3A0107CB}" type="sibTrans" cxnId="{03A498CE-63E2-43D7-9C88-98C0D8D3FAB6}">
      <dgm:prSet/>
      <dgm:spPr/>
      <dgm:t>
        <a:bodyPr/>
        <a:lstStyle/>
        <a:p>
          <a:endParaRPr lang="en-US"/>
        </a:p>
      </dgm:t>
    </dgm:pt>
    <dgm:pt modelId="{B4B39BF8-2895-43C9-8109-60702F976292}">
      <dgm:prSet/>
      <dgm:spPr/>
      <dgm:t>
        <a:bodyPr/>
        <a:lstStyle/>
        <a:p>
          <a:r>
            <a:rPr lang="en-US" dirty="0"/>
            <a:t>Megan Sharp – Gate Coordinator (</a:t>
          </a:r>
          <a:r>
            <a:rPr lang="en-US"/>
            <a:t>LUO) </a:t>
          </a:r>
          <a:endParaRPr lang="en-US" dirty="0"/>
        </a:p>
      </dgm:t>
    </dgm:pt>
    <dgm:pt modelId="{83E81C6E-E1F2-4C83-9D4E-7FCFE99E9E3F}" type="parTrans" cxnId="{AE9C71FB-6519-4948-9D3D-E1F4C952BDF7}">
      <dgm:prSet/>
      <dgm:spPr/>
      <dgm:t>
        <a:bodyPr/>
        <a:lstStyle/>
        <a:p>
          <a:endParaRPr lang="en-US"/>
        </a:p>
      </dgm:t>
    </dgm:pt>
    <dgm:pt modelId="{A08591B1-53F1-4939-B2C0-445BA332E794}" type="sibTrans" cxnId="{AE9C71FB-6519-4948-9D3D-E1F4C952BDF7}">
      <dgm:prSet/>
      <dgm:spPr/>
      <dgm:t>
        <a:bodyPr/>
        <a:lstStyle/>
        <a:p>
          <a:endParaRPr lang="en-US"/>
        </a:p>
      </dgm:t>
    </dgm:pt>
    <dgm:pt modelId="{736DDECD-FC75-458E-9E77-D827962DF6E3}" type="pres">
      <dgm:prSet presAssocID="{2332C659-319E-4ADC-B845-EE66CE8BD5FB}" presName="vert0" presStyleCnt="0">
        <dgm:presLayoutVars>
          <dgm:dir/>
          <dgm:animOne val="branch"/>
          <dgm:animLvl val="lvl"/>
        </dgm:presLayoutVars>
      </dgm:prSet>
      <dgm:spPr/>
    </dgm:pt>
    <dgm:pt modelId="{DE8ABB47-8C51-43A3-A6E2-1E4342CE9C60}" type="pres">
      <dgm:prSet presAssocID="{BDBF09F5-9841-4A74-8330-9C3B7B116666}" presName="thickLine" presStyleLbl="alignNode1" presStyleIdx="0" presStyleCnt="6"/>
      <dgm:spPr/>
    </dgm:pt>
    <dgm:pt modelId="{577E1773-0913-48E4-89CC-9EE76141E71F}" type="pres">
      <dgm:prSet presAssocID="{BDBF09F5-9841-4A74-8330-9C3B7B116666}" presName="horz1" presStyleCnt="0"/>
      <dgm:spPr/>
    </dgm:pt>
    <dgm:pt modelId="{1D18958A-BBE4-4360-8B54-191FD2478F12}" type="pres">
      <dgm:prSet presAssocID="{BDBF09F5-9841-4A74-8330-9C3B7B116666}" presName="tx1" presStyleLbl="revTx" presStyleIdx="0" presStyleCnt="6"/>
      <dgm:spPr/>
    </dgm:pt>
    <dgm:pt modelId="{74D1C7CD-72A2-44E4-B5FC-89FE829249CB}" type="pres">
      <dgm:prSet presAssocID="{BDBF09F5-9841-4A74-8330-9C3B7B116666}" presName="vert1" presStyleCnt="0"/>
      <dgm:spPr/>
    </dgm:pt>
    <dgm:pt modelId="{762CEB67-66F8-4649-BBA8-5C3459F63DF3}" type="pres">
      <dgm:prSet presAssocID="{8F74972B-5CF0-4177-B608-3276748A8C66}" presName="thickLine" presStyleLbl="alignNode1" presStyleIdx="1" presStyleCnt="6"/>
      <dgm:spPr/>
    </dgm:pt>
    <dgm:pt modelId="{057D8F7F-8D8B-4230-B499-D511280797F1}" type="pres">
      <dgm:prSet presAssocID="{8F74972B-5CF0-4177-B608-3276748A8C66}" presName="horz1" presStyleCnt="0"/>
      <dgm:spPr/>
    </dgm:pt>
    <dgm:pt modelId="{F63BA05F-8734-4E5C-A4FC-F5C126922DC4}" type="pres">
      <dgm:prSet presAssocID="{8F74972B-5CF0-4177-B608-3276748A8C66}" presName="tx1" presStyleLbl="revTx" presStyleIdx="1" presStyleCnt="6"/>
      <dgm:spPr/>
    </dgm:pt>
    <dgm:pt modelId="{595B5D5A-70D9-4291-B2AE-679052A3A02C}" type="pres">
      <dgm:prSet presAssocID="{8F74972B-5CF0-4177-B608-3276748A8C66}" presName="vert1" presStyleCnt="0"/>
      <dgm:spPr/>
    </dgm:pt>
    <dgm:pt modelId="{664337B4-7B5F-45D1-8393-5308ACDB6067}" type="pres">
      <dgm:prSet presAssocID="{6EEF8BEA-9664-46AD-86B4-603914B99F07}" presName="thickLine" presStyleLbl="alignNode1" presStyleIdx="2" presStyleCnt="6"/>
      <dgm:spPr/>
    </dgm:pt>
    <dgm:pt modelId="{168B17B7-B4B6-4E54-9F11-7E48AE13F75F}" type="pres">
      <dgm:prSet presAssocID="{6EEF8BEA-9664-46AD-86B4-603914B99F07}" presName="horz1" presStyleCnt="0"/>
      <dgm:spPr/>
    </dgm:pt>
    <dgm:pt modelId="{91D053E4-CDB5-454A-9409-E1A5CCAE9BBC}" type="pres">
      <dgm:prSet presAssocID="{6EEF8BEA-9664-46AD-86B4-603914B99F07}" presName="tx1" presStyleLbl="revTx" presStyleIdx="2" presStyleCnt="6"/>
      <dgm:spPr/>
    </dgm:pt>
    <dgm:pt modelId="{6777B6F5-367A-4E84-AB71-97223A0DCA0A}" type="pres">
      <dgm:prSet presAssocID="{6EEF8BEA-9664-46AD-86B4-603914B99F07}" presName="vert1" presStyleCnt="0"/>
      <dgm:spPr/>
    </dgm:pt>
    <dgm:pt modelId="{673AA72F-A743-49B9-A89C-3C9840CD850E}" type="pres">
      <dgm:prSet presAssocID="{B6164198-EE46-4CA5-89C3-321B8F6E8A44}" presName="thickLine" presStyleLbl="alignNode1" presStyleIdx="3" presStyleCnt="6"/>
      <dgm:spPr/>
    </dgm:pt>
    <dgm:pt modelId="{E96854B6-115C-44E8-913B-95C7CE0F1D72}" type="pres">
      <dgm:prSet presAssocID="{B6164198-EE46-4CA5-89C3-321B8F6E8A44}" presName="horz1" presStyleCnt="0"/>
      <dgm:spPr/>
    </dgm:pt>
    <dgm:pt modelId="{79487095-1E1C-4BA0-9D4E-8C4EFC0987C3}" type="pres">
      <dgm:prSet presAssocID="{B6164198-EE46-4CA5-89C3-321B8F6E8A44}" presName="tx1" presStyleLbl="revTx" presStyleIdx="3" presStyleCnt="6"/>
      <dgm:spPr/>
    </dgm:pt>
    <dgm:pt modelId="{4AB1F478-42A2-47AE-878B-4E5B71AC8CBF}" type="pres">
      <dgm:prSet presAssocID="{B6164198-EE46-4CA5-89C3-321B8F6E8A44}" presName="vert1" presStyleCnt="0"/>
      <dgm:spPr/>
    </dgm:pt>
    <dgm:pt modelId="{5E88B58C-C49D-4047-BECC-79C701A805E0}" type="pres">
      <dgm:prSet presAssocID="{F4C6B096-5F39-448E-96E8-6018EEC57DEF}" presName="thickLine" presStyleLbl="alignNode1" presStyleIdx="4" presStyleCnt="6"/>
      <dgm:spPr/>
    </dgm:pt>
    <dgm:pt modelId="{7C750FED-A93C-4F2E-917F-10298330ACBD}" type="pres">
      <dgm:prSet presAssocID="{F4C6B096-5F39-448E-96E8-6018EEC57DEF}" presName="horz1" presStyleCnt="0"/>
      <dgm:spPr/>
    </dgm:pt>
    <dgm:pt modelId="{910098F3-857D-4796-9F5A-D47099C1503A}" type="pres">
      <dgm:prSet presAssocID="{F4C6B096-5F39-448E-96E8-6018EEC57DEF}" presName="tx1" presStyleLbl="revTx" presStyleIdx="4" presStyleCnt="6"/>
      <dgm:spPr/>
    </dgm:pt>
    <dgm:pt modelId="{6DC1D8AB-EA95-48AC-882C-27AFA7A61A94}" type="pres">
      <dgm:prSet presAssocID="{F4C6B096-5F39-448E-96E8-6018EEC57DEF}" presName="vert1" presStyleCnt="0"/>
      <dgm:spPr/>
    </dgm:pt>
    <dgm:pt modelId="{B847F2A6-AE38-4CFB-872D-9686C6AE63D1}" type="pres">
      <dgm:prSet presAssocID="{B4B39BF8-2895-43C9-8109-60702F976292}" presName="thickLine" presStyleLbl="alignNode1" presStyleIdx="5" presStyleCnt="6"/>
      <dgm:spPr/>
    </dgm:pt>
    <dgm:pt modelId="{7634AB5F-4315-4F36-BDB9-10D8E06CABC4}" type="pres">
      <dgm:prSet presAssocID="{B4B39BF8-2895-43C9-8109-60702F976292}" presName="horz1" presStyleCnt="0"/>
      <dgm:spPr/>
    </dgm:pt>
    <dgm:pt modelId="{70936F30-9028-4F0C-AD1E-7B25B0567ED3}" type="pres">
      <dgm:prSet presAssocID="{B4B39BF8-2895-43C9-8109-60702F976292}" presName="tx1" presStyleLbl="revTx" presStyleIdx="5" presStyleCnt="6"/>
      <dgm:spPr/>
    </dgm:pt>
    <dgm:pt modelId="{66A2943D-6550-4389-A2EF-090309BF5AE6}" type="pres">
      <dgm:prSet presAssocID="{B4B39BF8-2895-43C9-8109-60702F976292}" presName="vert1" presStyleCnt="0"/>
      <dgm:spPr/>
    </dgm:pt>
  </dgm:ptLst>
  <dgm:cxnLst>
    <dgm:cxn modelId="{0F4D380A-9BDD-4232-B42E-AF6CE0B9C1E3}" type="presOf" srcId="{2332C659-319E-4ADC-B845-EE66CE8BD5FB}" destId="{736DDECD-FC75-458E-9E77-D827962DF6E3}" srcOrd="0" destOrd="0" presId="urn:microsoft.com/office/officeart/2008/layout/LinedList"/>
    <dgm:cxn modelId="{90CD730B-9A4E-4B1A-9DDA-66F9E389258E}" type="presOf" srcId="{B6164198-EE46-4CA5-89C3-321B8F6E8A44}" destId="{79487095-1E1C-4BA0-9D4E-8C4EFC0987C3}" srcOrd="0" destOrd="0" presId="urn:microsoft.com/office/officeart/2008/layout/LinedList"/>
    <dgm:cxn modelId="{A826F01C-A196-405D-AA29-356996AEB033}" type="presOf" srcId="{B4B39BF8-2895-43C9-8109-60702F976292}" destId="{70936F30-9028-4F0C-AD1E-7B25B0567ED3}" srcOrd="0" destOrd="0" presId="urn:microsoft.com/office/officeart/2008/layout/LinedList"/>
    <dgm:cxn modelId="{535C672A-7A72-4686-B612-2F9CE3C4DF50}" type="presOf" srcId="{BDBF09F5-9841-4A74-8330-9C3B7B116666}" destId="{1D18958A-BBE4-4360-8B54-191FD2478F12}" srcOrd="0" destOrd="0" presId="urn:microsoft.com/office/officeart/2008/layout/LinedList"/>
    <dgm:cxn modelId="{5E78EB51-3696-4ED2-A753-1056190592FB}" srcId="{2332C659-319E-4ADC-B845-EE66CE8BD5FB}" destId="{B6164198-EE46-4CA5-89C3-321B8F6E8A44}" srcOrd="3" destOrd="0" parTransId="{9E1E8E88-A876-48BD-A4C8-76FB9479C1E8}" sibTransId="{E4C13A24-9DE3-44DE-BBE7-716150BAA645}"/>
    <dgm:cxn modelId="{0EDE3F77-B8BA-4874-BC53-7EC6D167AB3B}" type="presOf" srcId="{6EEF8BEA-9664-46AD-86B4-603914B99F07}" destId="{91D053E4-CDB5-454A-9409-E1A5CCAE9BBC}" srcOrd="0" destOrd="0" presId="urn:microsoft.com/office/officeart/2008/layout/LinedList"/>
    <dgm:cxn modelId="{66F4DD77-805C-4D32-B2F9-BEDAD0F52FE9}" srcId="{2332C659-319E-4ADC-B845-EE66CE8BD5FB}" destId="{8F74972B-5CF0-4177-B608-3276748A8C66}" srcOrd="1" destOrd="0" parTransId="{0E66234C-3075-4BC7-86B5-CE8DA1D5E866}" sibTransId="{D8E6C655-B515-439C-B134-C2065BF8DE7E}"/>
    <dgm:cxn modelId="{3B7D5999-6B12-40E2-BF7E-C39A37F8ECBA}" type="presOf" srcId="{8F74972B-5CF0-4177-B608-3276748A8C66}" destId="{F63BA05F-8734-4E5C-A4FC-F5C126922DC4}" srcOrd="0" destOrd="0" presId="urn:microsoft.com/office/officeart/2008/layout/LinedList"/>
    <dgm:cxn modelId="{4387B39B-BA0A-44E1-8974-B858773C32F6}" srcId="{2332C659-319E-4ADC-B845-EE66CE8BD5FB}" destId="{6EEF8BEA-9664-46AD-86B4-603914B99F07}" srcOrd="2" destOrd="0" parTransId="{45947BF2-AE23-44A1-885B-D86943EC0595}" sibTransId="{9F3EB5D6-0D67-4CCE-8713-C09F02B1C2E7}"/>
    <dgm:cxn modelId="{CE0262C4-E2BA-43CA-B547-7EE77BE3AECD}" type="presOf" srcId="{F4C6B096-5F39-448E-96E8-6018EEC57DEF}" destId="{910098F3-857D-4796-9F5A-D47099C1503A}" srcOrd="0" destOrd="0" presId="urn:microsoft.com/office/officeart/2008/layout/LinedList"/>
    <dgm:cxn modelId="{03A498CE-63E2-43D7-9C88-98C0D8D3FAB6}" srcId="{2332C659-319E-4ADC-B845-EE66CE8BD5FB}" destId="{F4C6B096-5F39-448E-96E8-6018EEC57DEF}" srcOrd="4" destOrd="0" parTransId="{F609DD1A-E73D-49E4-B458-809705BE626B}" sibTransId="{F472E615-9546-4087-A709-767B3A0107CB}"/>
    <dgm:cxn modelId="{DDE3F0E6-6BFA-4C6C-84A4-DC94E4208A0D}" srcId="{2332C659-319E-4ADC-B845-EE66CE8BD5FB}" destId="{BDBF09F5-9841-4A74-8330-9C3B7B116666}" srcOrd="0" destOrd="0" parTransId="{32C6D4CA-09F2-44D3-A560-62B20FC7C477}" sibTransId="{AA8EFE63-1582-45DB-B309-02B3BA804E82}"/>
    <dgm:cxn modelId="{AE9C71FB-6519-4948-9D3D-E1F4C952BDF7}" srcId="{2332C659-319E-4ADC-B845-EE66CE8BD5FB}" destId="{B4B39BF8-2895-43C9-8109-60702F976292}" srcOrd="5" destOrd="0" parTransId="{83E81C6E-E1F2-4C83-9D4E-7FCFE99E9E3F}" sibTransId="{A08591B1-53F1-4939-B2C0-445BA332E794}"/>
    <dgm:cxn modelId="{CFC51E88-72AD-46CF-97B5-841219E19714}" type="presParOf" srcId="{736DDECD-FC75-458E-9E77-D827962DF6E3}" destId="{DE8ABB47-8C51-43A3-A6E2-1E4342CE9C60}" srcOrd="0" destOrd="0" presId="urn:microsoft.com/office/officeart/2008/layout/LinedList"/>
    <dgm:cxn modelId="{44D9A48C-7BE0-461E-A5A6-95511BD63556}" type="presParOf" srcId="{736DDECD-FC75-458E-9E77-D827962DF6E3}" destId="{577E1773-0913-48E4-89CC-9EE76141E71F}" srcOrd="1" destOrd="0" presId="urn:microsoft.com/office/officeart/2008/layout/LinedList"/>
    <dgm:cxn modelId="{2656C96C-F8ED-4BA0-97F1-ABAE7F1D67DD}" type="presParOf" srcId="{577E1773-0913-48E4-89CC-9EE76141E71F}" destId="{1D18958A-BBE4-4360-8B54-191FD2478F12}" srcOrd="0" destOrd="0" presId="urn:microsoft.com/office/officeart/2008/layout/LinedList"/>
    <dgm:cxn modelId="{DFC88808-F2F1-4DA9-8C71-F1071B589765}" type="presParOf" srcId="{577E1773-0913-48E4-89CC-9EE76141E71F}" destId="{74D1C7CD-72A2-44E4-B5FC-89FE829249CB}" srcOrd="1" destOrd="0" presId="urn:microsoft.com/office/officeart/2008/layout/LinedList"/>
    <dgm:cxn modelId="{D242425B-1E43-4CCE-81FD-D807FB9F510B}" type="presParOf" srcId="{736DDECD-FC75-458E-9E77-D827962DF6E3}" destId="{762CEB67-66F8-4649-BBA8-5C3459F63DF3}" srcOrd="2" destOrd="0" presId="urn:microsoft.com/office/officeart/2008/layout/LinedList"/>
    <dgm:cxn modelId="{89F68441-D0F0-402B-BE0E-41A74CEAE61C}" type="presParOf" srcId="{736DDECD-FC75-458E-9E77-D827962DF6E3}" destId="{057D8F7F-8D8B-4230-B499-D511280797F1}" srcOrd="3" destOrd="0" presId="urn:microsoft.com/office/officeart/2008/layout/LinedList"/>
    <dgm:cxn modelId="{99171985-D9FA-45F9-B516-0E836AC41D07}" type="presParOf" srcId="{057D8F7F-8D8B-4230-B499-D511280797F1}" destId="{F63BA05F-8734-4E5C-A4FC-F5C126922DC4}" srcOrd="0" destOrd="0" presId="urn:microsoft.com/office/officeart/2008/layout/LinedList"/>
    <dgm:cxn modelId="{50B00BDE-0843-42F5-9890-1195988C2057}" type="presParOf" srcId="{057D8F7F-8D8B-4230-B499-D511280797F1}" destId="{595B5D5A-70D9-4291-B2AE-679052A3A02C}" srcOrd="1" destOrd="0" presId="urn:microsoft.com/office/officeart/2008/layout/LinedList"/>
    <dgm:cxn modelId="{1912A422-7921-49B7-991C-754908EE59A8}" type="presParOf" srcId="{736DDECD-FC75-458E-9E77-D827962DF6E3}" destId="{664337B4-7B5F-45D1-8393-5308ACDB6067}" srcOrd="4" destOrd="0" presId="urn:microsoft.com/office/officeart/2008/layout/LinedList"/>
    <dgm:cxn modelId="{5ACB7EB1-F157-40B0-AB04-A6AB1F9DF403}" type="presParOf" srcId="{736DDECD-FC75-458E-9E77-D827962DF6E3}" destId="{168B17B7-B4B6-4E54-9F11-7E48AE13F75F}" srcOrd="5" destOrd="0" presId="urn:microsoft.com/office/officeart/2008/layout/LinedList"/>
    <dgm:cxn modelId="{A7BEA0D8-059B-409F-822D-E3D92E99A9D8}" type="presParOf" srcId="{168B17B7-B4B6-4E54-9F11-7E48AE13F75F}" destId="{91D053E4-CDB5-454A-9409-E1A5CCAE9BBC}" srcOrd="0" destOrd="0" presId="urn:microsoft.com/office/officeart/2008/layout/LinedList"/>
    <dgm:cxn modelId="{C605AC42-8B2D-48A2-919B-1FC66616E5E1}" type="presParOf" srcId="{168B17B7-B4B6-4E54-9F11-7E48AE13F75F}" destId="{6777B6F5-367A-4E84-AB71-97223A0DCA0A}" srcOrd="1" destOrd="0" presId="urn:microsoft.com/office/officeart/2008/layout/LinedList"/>
    <dgm:cxn modelId="{797858DF-59CE-4FF5-8F96-A43A0C1E86A9}" type="presParOf" srcId="{736DDECD-FC75-458E-9E77-D827962DF6E3}" destId="{673AA72F-A743-49B9-A89C-3C9840CD850E}" srcOrd="6" destOrd="0" presId="urn:microsoft.com/office/officeart/2008/layout/LinedList"/>
    <dgm:cxn modelId="{87400CD5-D24B-4B3B-9E33-BAD074ED4F1A}" type="presParOf" srcId="{736DDECD-FC75-458E-9E77-D827962DF6E3}" destId="{E96854B6-115C-44E8-913B-95C7CE0F1D72}" srcOrd="7" destOrd="0" presId="urn:microsoft.com/office/officeart/2008/layout/LinedList"/>
    <dgm:cxn modelId="{DF9B4CB4-0F2F-41C1-B158-9B76265F2876}" type="presParOf" srcId="{E96854B6-115C-44E8-913B-95C7CE0F1D72}" destId="{79487095-1E1C-4BA0-9D4E-8C4EFC0987C3}" srcOrd="0" destOrd="0" presId="urn:microsoft.com/office/officeart/2008/layout/LinedList"/>
    <dgm:cxn modelId="{0F26C596-6A82-4685-9705-AD0E7C310889}" type="presParOf" srcId="{E96854B6-115C-44E8-913B-95C7CE0F1D72}" destId="{4AB1F478-42A2-47AE-878B-4E5B71AC8CBF}" srcOrd="1" destOrd="0" presId="urn:microsoft.com/office/officeart/2008/layout/LinedList"/>
    <dgm:cxn modelId="{8B16980B-9C85-4762-81CF-7F293E7ADF51}" type="presParOf" srcId="{736DDECD-FC75-458E-9E77-D827962DF6E3}" destId="{5E88B58C-C49D-4047-BECC-79C701A805E0}" srcOrd="8" destOrd="0" presId="urn:microsoft.com/office/officeart/2008/layout/LinedList"/>
    <dgm:cxn modelId="{DCB05F61-1527-4525-B3C4-6C45C739235F}" type="presParOf" srcId="{736DDECD-FC75-458E-9E77-D827962DF6E3}" destId="{7C750FED-A93C-4F2E-917F-10298330ACBD}" srcOrd="9" destOrd="0" presId="urn:microsoft.com/office/officeart/2008/layout/LinedList"/>
    <dgm:cxn modelId="{1503B0E3-6920-48E8-A3AA-EC0EFC2D6AD0}" type="presParOf" srcId="{7C750FED-A93C-4F2E-917F-10298330ACBD}" destId="{910098F3-857D-4796-9F5A-D47099C1503A}" srcOrd="0" destOrd="0" presId="urn:microsoft.com/office/officeart/2008/layout/LinedList"/>
    <dgm:cxn modelId="{5DF7BFCE-86D1-4C4C-B830-950FCDD65898}" type="presParOf" srcId="{7C750FED-A93C-4F2E-917F-10298330ACBD}" destId="{6DC1D8AB-EA95-48AC-882C-27AFA7A61A94}" srcOrd="1" destOrd="0" presId="urn:microsoft.com/office/officeart/2008/layout/LinedList"/>
    <dgm:cxn modelId="{A5EEC44B-3FA2-465A-8765-9F03794B40F9}" type="presParOf" srcId="{736DDECD-FC75-458E-9E77-D827962DF6E3}" destId="{B847F2A6-AE38-4CFB-872D-9686C6AE63D1}" srcOrd="10" destOrd="0" presId="urn:microsoft.com/office/officeart/2008/layout/LinedList"/>
    <dgm:cxn modelId="{4C235BD0-FE3F-491C-BBCE-E423382D0C0D}" type="presParOf" srcId="{736DDECD-FC75-458E-9E77-D827962DF6E3}" destId="{7634AB5F-4315-4F36-BDB9-10D8E06CABC4}" srcOrd="11" destOrd="0" presId="urn:microsoft.com/office/officeart/2008/layout/LinedList"/>
    <dgm:cxn modelId="{20C879D8-7A0C-405F-8D6A-91361736AD95}" type="presParOf" srcId="{7634AB5F-4315-4F36-BDB9-10D8E06CABC4}" destId="{70936F30-9028-4F0C-AD1E-7B25B0567ED3}" srcOrd="0" destOrd="0" presId="urn:microsoft.com/office/officeart/2008/layout/LinedList"/>
    <dgm:cxn modelId="{C5779D6B-5DF0-49E2-9BB9-48DF143A220F}" type="presParOf" srcId="{7634AB5F-4315-4F36-BDB9-10D8E06CABC4}" destId="{66A2943D-6550-4389-A2EF-090309BF5A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FAE44-F8D0-4142-8DCE-3D827AB2B7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325E1B4-DDB4-472A-A656-AFB047142B93}">
      <dgm:prSet/>
      <dgm:spPr/>
      <dgm:t>
        <a:bodyPr/>
        <a:lstStyle/>
        <a:p>
          <a:r>
            <a:rPr lang="en-US"/>
            <a:t>Dr. Oswald Attin  – Department Chair, Public and Community Health</a:t>
          </a:r>
        </a:p>
      </dgm:t>
    </dgm:pt>
    <dgm:pt modelId="{0412459E-17CB-41B4-BB18-24B9B5F0B3B6}" type="parTrans" cxnId="{87BEADD6-E2A4-4842-BDB8-4EDBF6323DC8}">
      <dgm:prSet/>
      <dgm:spPr/>
      <dgm:t>
        <a:bodyPr/>
        <a:lstStyle/>
        <a:p>
          <a:endParaRPr lang="en-US"/>
        </a:p>
      </dgm:t>
    </dgm:pt>
    <dgm:pt modelId="{94F53B84-37AD-4F58-869F-0B454395B8DD}" type="sibTrans" cxnId="{87BEADD6-E2A4-4842-BDB8-4EDBF6323DC8}">
      <dgm:prSet/>
      <dgm:spPr/>
      <dgm:t>
        <a:bodyPr/>
        <a:lstStyle/>
        <a:p>
          <a:endParaRPr lang="en-US"/>
        </a:p>
      </dgm:t>
    </dgm:pt>
    <dgm:pt modelId="{7287F476-B628-4A55-8BAF-742934B39966}">
      <dgm:prSet/>
      <dgm:spPr/>
      <dgm:t>
        <a:bodyPr/>
        <a:lstStyle/>
        <a:p>
          <a:r>
            <a:rPr lang="en-US" dirty="0"/>
            <a:t>Dr. Brendan Haynie- Online Chair</a:t>
          </a:r>
        </a:p>
      </dgm:t>
    </dgm:pt>
    <dgm:pt modelId="{B1A3796E-6BFB-4925-A662-44C952152998}" type="parTrans" cxnId="{F8F753B1-B0CF-4EBA-B4F9-00EA3AC34D0F}">
      <dgm:prSet/>
      <dgm:spPr/>
      <dgm:t>
        <a:bodyPr/>
        <a:lstStyle/>
        <a:p>
          <a:endParaRPr lang="en-US"/>
        </a:p>
      </dgm:t>
    </dgm:pt>
    <dgm:pt modelId="{4522071B-5DDA-4402-9668-16A1B87F2417}" type="sibTrans" cxnId="{F8F753B1-B0CF-4EBA-B4F9-00EA3AC34D0F}">
      <dgm:prSet/>
      <dgm:spPr/>
      <dgm:t>
        <a:bodyPr/>
        <a:lstStyle/>
        <a:p>
          <a:endParaRPr lang="en-US"/>
        </a:p>
      </dgm:t>
    </dgm:pt>
    <dgm:pt modelId="{887C91F6-88FE-4487-9512-4E88B1B6125A}">
      <dgm:prSet/>
      <dgm:spPr/>
      <dgm:t>
        <a:bodyPr/>
        <a:lstStyle/>
        <a:p>
          <a:r>
            <a:rPr lang="en-US" dirty="0"/>
            <a:t>Dr. Linnaya Graf – MPH Program Director</a:t>
          </a:r>
        </a:p>
      </dgm:t>
    </dgm:pt>
    <dgm:pt modelId="{9E8439BD-323D-47AD-A1EE-2E1330A2F918}" type="parTrans" cxnId="{74D0258F-5EAC-4460-B658-632F71D8E420}">
      <dgm:prSet/>
      <dgm:spPr/>
      <dgm:t>
        <a:bodyPr/>
        <a:lstStyle/>
        <a:p>
          <a:endParaRPr lang="en-US"/>
        </a:p>
      </dgm:t>
    </dgm:pt>
    <dgm:pt modelId="{A9FFF962-5533-4722-9141-88EDB32734BD}" type="sibTrans" cxnId="{74D0258F-5EAC-4460-B658-632F71D8E420}">
      <dgm:prSet/>
      <dgm:spPr/>
      <dgm:t>
        <a:bodyPr/>
        <a:lstStyle/>
        <a:p>
          <a:endParaRPr lang="en-US"/>
        </a:p>
      </dgm:t>
    </dgm:pt>
    <dgm:pt modelId="{288F750D-8C92-4D02-B620-48FD42BCF193}">
      <dgm:prSet/>
      <dgm:spPr/>
      <dgm:t>
        <a:bodyPr/>
        <a:lstStyle/>
        <a:p>
          <a:r>
            <a:rPr lang="en-US"/>
            <a:t>Dr. Robyn Anderson- BS Program Director </a:t>
          </a:r>
        </a:p>
      </dgm:t>
    </dgm:pt>
    <dgm:pt modelId="{64E32E05-4C0F-4A6A-9445-9C5BFF9A2A95}" type="parTrans" cxnId="{F1AA9B36-05DC-4714-9729-91D7B5D735E2}">
      <dgm:prSet/>
      <dgm:spPr/>
      <dgm:t>
        <a:bodyPr/>
        <a:lstStyle/>
        <a:p>
          <a:endParaRPr lang="en-US"/>
        </a:p>
      </dgm:t>
    </dgm:pt>
    <dgm:pt modelId="{1DEE975D-21F1-4F32-A96E-582A80E408BB}" type="sibTrans" cxnId="{F1AA9B36-05DC-4714-9729-91D7B5D735E2}">
      <dgm:prSet/>
      <dgm:spPr/>
      <dgm:t>
        <a:bodyPr/>
        <a:lstStyle/>
        <a:p>
          <a:endParaRPr lang="en-US"/>
        </a:p>
      </dgm:t>
    </dgm:pt>
    <dgm:pt modelId="{0950DD4B-0C3B-474A-9117-2B2AF5FE87B7}">
      <dgm:prSet/>
      <dgm:spPr/>
      <dgm:t>
        <a:bodyPr/>
        <a:lstStyle/>
        <a:p>
          <a:r>
            <a:rPr lang="en-US" dirty="0"/>
            <a:t>Dr. Anna Kebles  </a:t>
          </a:r>
        </a:p>
      </dgm:t>
    </dgm:pt>
    <dgm:pt modelId="{7CD1C90C-A73B-4C6A-9B1B-656353B189CE}" type="parTrans" cxnId="{3888C282-F6D7-4304-BB71-A82AD1E1FC0F}">
      <dgm:prSet/>
      <dgm:spPr/>
      <dgm:t>
        <a:bodyPr/>
        <a:lstStyle/>
        <a:p>
          <a:endParaRPr lang="en-US"/>
        </a:p>
      </dgm:t>
    </dgm:pt>
    <dgm:pt modelId="{BE2C5929-EAAE-4CBE-BCF6-2F5CFE85CCEF}" type="sibTrans" cxnId="{3888C282-F6D7-4304-BB71-A82AD1E1FC0F}">
      <dgm:prSet/>
      <dgm:spPr/>
      <dgm:t>
        <a:bodyPr/>
        <a:lstStyle/>
        <a:p>
          <a:endParaRPr lang="en-US"/>
        </a:p>
      </dgm:t>
    </dgm:pt>
    <dgm:pt modelId="{1A7FF84C-2799-4707-B7EA-8C487ED2EA4D}">
      <dgm:prSet/>
      <dgm:spPr/>
      <dgm:t>
        <a:bodyPr/>
        <a:lstStyle/>
        <a:p>
          <a:r>
            <a:rPr lang="en-US"/>
            <a:t>Dr. Jeff Lennon </a:t>
          </a:r>
        </a:p>
      </dgm:t>
    </dgm:pt>
    <dgm:pt modelId="{23F86B8F-A744-4683-9790-5DF843996E39}" type="parTrans" cxnId="{7E1DD26E-061C-4D36-B5C7-65B3FF3D4E48}">
      <dgm:prSet/>
      <dgm:spPr/>
      <dgm:t>
        <a:bodyPr/>
        <a:lstStyle/>
        <a:p>
          <a:endParaRPr lang="en-US"/>
        </a:p>
      </dgm:t>
    </dgm:pt>
    <dgm:pt modelId="{BE3A6BEE-CE94-42C0-A6D5-F84B1093C536}" type="sibTrans" cxnId="{7E1DD26E-061C-4D36-B5C7-65B3FF3D4E48}">
      <dgm:prSet/>
      <dgm:spPr/>
      <dgm:t>
        <a:bodyPr/>
        <a:lstStyle/>
        <a:p>
          <a:endParaRPr lang="en-US"/>
        </a:p>
      </dgm:t>
    </dgm:pt>
    <dgm:pt modelId="{7E838BD6-459F-4D32-A759-BAC94A45A35C}">
      <dgm:prSet/>
      <dgm:spPr/>
      <dgm:t>
        <a:bodyPr/>
        <a:lstStyle/>
        <a:p>
          <a:r>
            <a:rPr lang="en-US"/>
            <a:t>Dr. Emmanuel Clottey</a:t>
          </a:r>
        </a:p>
      </dgm:t>
    </dgm:pt>
    <dgm:pt modelId="{05DA71B0-162F-46CE-88D9-6E2F2CCAEC82}" type="parTrans" cxnId="{9097442C-E028-41BC-A963-2EEFB59024EA}">
      <dgm:prSet/>
      <dgm:spPr/>
      <dgm:t>
        <a:bodyPr/>
        <a:lstStyle/>
        <a:p>
          <a:endParaRPr lang="en-US"/>
        </a:p>
      </dgm:t>
    </dgm:pt>
    <dgm:pt modelId="{2FBEA670-ED16-4F78-9375-5B5E33227FA0}" type="sibTrans" cxnId="{9097442C-E028-41BC-A963-2EEFB59024EA}">
      <dgm:prSet/>
      <dgm:spPr/>
      <dgm:t>
        <a:bodyPr/>
        <a:lstStyle/>
        <a:p>
          <a:endParaRPr lang="en-US"/>
        </a:p>
      </dgm:t>
    </dgm:pt>
    <dgm:pt modelId="{CD19EE0F-FD2D-4220-8B77-13725B03ACDC}">
      <dgm:prSet/>
      <dgm:spPr/>
      <dgm:t>
        <a:bodyPr/>
        <a:lstStyle/>
        <a:p>
          <a:r>
            <a:rPr lang="en-US"/>
            <a:t>Dr. Julia Inglis</a:t>
          </a:r>
        </a:p>
      </dgm:t>
    </dgm:pt>
    <dgm:pt modelId="{FC5092A3-83C5-4B8B-B72B-77CF9EFBCE38}" type="parTrans" cxnId="{4E577EA7-722C-4348-9DBC-F8660FEADEB3}">
      <dgm:prSet/>
      <dgm:spPr/>
      <dgm:t>
        <a:bodyPr/>
        <a:lstStyle/>
        <a:p>
          <a:endParaRPr lang="en-US"/>
        </a:p>
      </dgm:t>
    </dgm:pt>
    <dgm:pt modelId="{54184559-D856-48AF-B215-2F3ED1C89611}" type="sibTrans" cxnId="{4E577EA7-722C-4348-9DBC-F8660FEADEB3}">
      <dgm:prSet/>
      <dgm:spPr/>
      <dgm:t>
        <a:bodyPr/>
        <a:lstStyle/>
        <a:p>
          <a:endParaRPr lang="en-US"/>
        </a:p>
      </dgm:t>
    </dgm:pt>
    <dgm:pt modelId="{1FE87F34-4267-4A95-BCCE-8BA9CB4E35CE}">
      <dgm:prSet/>
      <dgm:spPr/>
      <dgm:t>
        <a:bodyPr/>
        <a:lstStyle/>
        <a:p>
          <a:r>
            <a:rPr lang="en-US" dirty="0"/>
            <a:t>Dr. Connie Huber</a:t>
          </a:r>
        </a:p>
      </dgm:t>
    </dgm:pt>
    <dgm:pt modelId="{F3143738-1093-4DDA-86A7-D44198D43DD3}" type="parTrans" cxnId="{698AD364-7654-4181-9348-0B2CE5228CC0}">
      <dgm:prSet/>
      <dgm:spPr/>
      <dgm:t>
        <a:bodyPr/>
        <a:lstStyle/>
        <a:p>
          <a:endParaRPr lang="en-US"/>
        </a:p>
      </dgm:t>
    </dgm:pt>
    <dgm:pt modelId="{0A60DDE2-F1F0-47AB-9D9B-7BF6BDCE0AAC}" type="sibTrans" cxnId="{698AD364-7654-4181-9348-0B2CE5228CC0}">
      <dgm:prSet/>
      <dgm:spPr/>
      <dgm:t>
        <a:bodyPr/>
        <a:lstStyle/>
        <a:p>
          <a:endParaRPr lang="en-US"/>
        </a:p>
      </dgm:t>
    </dgm:pt>
    <dgm:pt modelId="{96561352-2190-400E-B117-AA9BE5BE31C3}">
      <dgm:prSet/>
      <dgm:spPr/>
      <dgm:t>
        <a:bodyPr/>
        <a:lstStyle/>
        <a:p>
          <a:r>
            <a:rPr lang="en-US"/>
            <a:t>Professor Morales-Spier</a:t>
          </a:r>
        </a:p>
      </dgm:t>
    </dgm:pt>
    <dgm:pt modelId="{7D1E6515-372D-41B5-9C05-E47064055F7D}" type="parTrans" cxnId="{2C6978D0-2B9A-4284-B413-F7C4241D1DBF}">
      <dgm:prSet/>
      <dgm:spPr/>
      <dgm:t>
        <a:bodyPr/>
        <a:lstStyle/>
        <a:p>
          <a:endParaRPr lang="en-US"/>
        </a:p>
      </dgm:t>
    </dgm:pt>
    <dgm:pt modelId="{05864C85-0E7B-4464-A2B1-B678F4975EBA}" type="sibTrans" cxnId="{2C6978D0-2B9A-4284-B413-F7C4241D1DBF}">
      <dgm:prSet/>
      <dgm:spPr/>
      <dgm:t>
        <a:bodyPr/>
        <a:lstStyle/>
        <a:p>
          <a:endParaRPr lang="en-US"/>
        </a:p>
      </dgm:t>
    </dgm:pt>
    <dgm:pt modelId="{67960080-BC0F-40EF-9198-02A83A995EA3}">
      <dgm:prSet/>
      <dgm:spPr/>
      <dgm:t>
        <a:bodyPr/>
        <a:lstStyle/>
        <a:p>
          <a:r>
            <a:rPr lang="en-US"/>
            <a:t>LUO faculty and Bachelor level Faculty </a:t>
          </a:r>
        </a:p>
      </dgm:t>
    </dgm:pt>
    <dgm:pt modelId="{0A5A9D7D-2745-4E4B-B866-D9AA0A77EE9F}" type="parTrans" cxnId="{C8D4A0E6-D68E-490D-BF9C-EE347DE90032}">
      <dgm:prSet/>
      <dgm:spPr/>
      <dgm:t>
        <a:bodyPr/>
        <a:lstStyle/>
        <a:p>
          <a:endParaRPr lang="en-US"/>
        </a:p>
      </dgm:t>
    </dgm:pt>
    <dgm:pt modelId="{AEC20973-7007-4364-8E8D-3C417DF915E5}" type="sibTrans" cxnId="{C8D4A0E6-D68E-490D-BF9C-EE347DE90032}">
      <dgm:prSet/>
      <dgm:spPr/>
      <dgm:t>
        <a:bodyPr/>
        <a:lstStyle/>
        <a:p>
          <a:endParaRPr lang="en-US"/>
        </a:p>
      </dgm:t>
    </dgm:pt>
    <dgm:pt modelId="{BD89AE36-A3C3-4619-BFB5-675C116C7031}">
      <dgm:prSet/>
      <dgm:spPr/>
      <dgm:t>
        <a:bodyPr/>
        <a:lstStyle/>
        <a:p>
          <a:r>
            <a:rPr lang="en-US" dirty="0"/>
            <a:t>Dr. Jonathan Giles</a:t>
          </a:r>
        </a:p>
      </dgm:t>
    </dgm:pt>
    <dgm:pt modelId="{3C2D2E09-84EB-406C-BBB4-12FCF05790CD}" type="parTrans" cxnId="{5EEE3919-B647-4E7D-BD27-35AB7C7F0926}">
      <dgm:prSet/>
      <dgm:spPr/>
      <dgm:t>
        <a:bodyPr/>
        <a:lstStyle/>
        <a:p>
          <a:endParaRPr lang="en-US"/>
        </a:p>
      </dgm:t>
    </dgm:pt>
    <dgm:pt modelId="{F1C52FD2-7A37-4B9A-BC87-68078CD46C65}" type="sibTrans" cxnId="{5EEE3919-B647-4E7D-BD27-35AB7C7F0926}">
      <dgm:prSet/>
      <dgm:spPr/>
      <dgm:t>
        <a:bodyPr/>
        <a:lstStyle/>
        <a:p>
          <a:endParaRPr lang="en-US"/>
        </a:p>
      </dgm:t>
    </dgm:pt>
    <dgm:pt modelId="{F115F029-033C-4249-845A-B5C380A6B287}">
      <dgm:prSet/>
      <dgm:spPr/>
      <dgm:t>
        <a:bodyPr/>
        <a:lstStyle/>
        <a:p>
          <a:r>
            <a:rPr lang="en-US" dirty="0"/>
            <a:t>Dr. Gineska Castillo – MPH Online Program Director </a:t>
          </a:r>
        </a:p>
      </dgm:t>
    </dgm:pt>
    <dgm:pt modelId="{728B87C8-F6A1-42B5-BFF9-94575A3FD61D}" type="parTrans" cxnId="{A1595946-9255-48F0-A4F5-7572A2D2B645}">
      <dgm:prSet/>
      <dgm:spPr/>
      <dgm:t>
        <a:bodyPr/>
        <a:lstStyle/>
        <a:p>
          <a:endParaRPr lang="en-US"/>
        </a:p>
      </dgm:t>
    </dgm:pt>
    <dgm:pt modelId="{54005852-9916-4294-A2B5-5FFBD6873FB5}" type="sibTrans" cxnId="{A1595946-9255-48F0-A4F5-7572A2D2B645}">
      <dgm:prSet/>
      <dgm:spPr/>
      <dgm:t>
        <a:bodyPr/>
        <a:lstStyle/>
        <a:p>
          <a:endParaRPr lang="en-US"/>
        </a:p>
      </dgm:t>
    </dgm:pt>
    <dgm:pt modelId="{406EA51C-E417-4688-B9A1-B794227AA565}" type="pres">
      <dgm:prSet presAssocID="{208FAE44-F8D0-4142-8DCE-3D827AB2B7CD}" presName="vert0" presStyleCnt="0">
        <dgm:presLayoutVars>
          <dgm:dir/>
          <dgm:animOne val="branch"/>
          <dgm:animLvl val="lvl"/>
        </dgm:presLayoutVars>
      </dgm:prSet>
      <dgm:spPr/>
    </dgm:pt>
    <dgm:pt modelId="{0A6B8F39-786E-4324-A4C5-B6C7C7CE2FC6}" type="pres">
      <dgm:prSet presAssocID="{6325E1B4-DDB4-472A-A656-AFB047142B93}" presName="thickLine" presStyleLbl="alignNode1" presStyleIdx="0" presStyleCnt="13"/>
      <dgm:spPr/>
    </dgm:pt>
    <dgm:pt modelId="{D7951894-F430-4014-99E5-18203A33BB07}" type="pres">
      <dgm:prSet presAssocID="{6325E1B4-DDB4-472A-A656-AFB047142B93}" presName="horz1" presStyleCnt="0"/>
      <dgm:spPr/>
    </dgm:pt>
    <dgm:pt modelId="{406D9799-C256-40E0-A214-F5A431BE314A}" type="pres">
      <dgm:prSet presAssocID="{6325E1B4-DDB4-472A-A656-AFB047142B93}" presName="tx1" presStyleLbl="revTx" presStyleIdx="0" presStyleCnt="13"/>
      <dgm:spPr/>
    </dgm:pt>
    <dgm:pt modelId="{C657656E-E940-46FD-BDFC-95D6BA89DE3C}" type="pres">
      <dgm:prSet presAssocID="{6325E1B4-DDB4-472A-A656-AFB047142B93}" presName="vert1" presStyleCnt="0"/>
      <dgm:spPr/>
    </dgm:pt>
    <dgm:pt modelId="{262B5FA7-4F59-439D-AED1-1A55FD014735}" type="pres">
      <dgm:prSet presAssocID="{7287F476-B628-4A55-8BAF-742934B39966}" presName="thickLine" presStyleLbl="alignNode1" presStyleIdx="1" presStyleCnt="13"/>
      <dgm:spPr/>
    </dgm:pt>
    <dgm:pt modelId="{963C8C8F-4F25-4C0B-8190-A882F2860877}" type="pres">
      <dgm:prSet presAssocID="{7287F476-B628-4A55-8BAF-742934B39966}" presName="horz1" presStyleCnt="0"/>
      <dgm:spPr/>
    </dgm:pt>
    <dgm:pt modelId="{DE647ED1-D990-4106-9F82-1D959FA2EED6}" type="pres">
      <dgm:prSet presAssocID="{7287F476-B628-4A55-8BAF-742934B39966}" presName="tx1" presStyleLbl="revTx" presStyleIdx="1" presStyleCnt="13"/>
      <dgm:spPr/>
    </dgm:pt>
    <dgm:pt modelId="{0266B0CB-377C-4251-BC9B-2CBF05FF3139}" type="pres">
      <dgm:prSet presAssocID="{7287F476-B628-4A55-8BAF-742934B39966}" presName="vert1" presStyleCnt="0"/>
      <dgm:spPr/>
    </dgm:pt>
    <dgm:pt modelId="{FAC89C56-D5D7-4DA9-BD3B-89B3481F7DF5}" type="pres">
      <dgm:prSet presAssocID="{887C91F6-88FE-4487-9512-4E88B1B6125A}" presName="thickLine" presStyleLbl="alignNode1" presStyleIdx="2" presStyleCnt="13"/>
      <dgm:spPr/>
    </dgm:pt>
    <dgm:pt modelId="{B770E088-582F-495A-BEAD-AFFF92B58863}" type="pres">
      <dgm:prSet presAssocID="{887C91F6-88FE-4487-9512-4E88B1B6125A}" presName="horz1" presStyleCnt="0"/>
      <dgm:spPr/>
    </dgm:pt>
    <dgm:pt modelId="{8F18EF5C-365F-4347-852C-E834408C206A}" type="pres">
      <dgm:prSet presAssocID="{887C91F6-88FE-4487-9512-4E88B1B6125A}" presName="tx1" presStyleLbl="revTx" presStyleIdx="2" presStyleCnt="13"/>
      <dgm:spPr/>
    </dgm:pt>
    <dgm:pt modelId="{3BFB9D62-784D-4E9E-B013-C5C0FFFFF0B6}" type="pres">
      <dgm:prSet presAssocID="{887C91F6-88FE-4487-9512-4E88B1B6125A}" presName="vert1" presStyleCnt="0"/>
      <dgm:spPr/>
    </dgm:pt>
    <dgm:pt modelId="{397D79CE-A6B9-4E78-8B80-3DD5B035935B}" type="pres">
      <dgm:prSet presAssocID="{F115F029-033C-4249-845A-B5C380A6B287}" presName="thickLine" presStyleLbl="alignNode1" presStyleIdx="3" presStyleCnt="13"/>
      <dgm:spPr/>
    </dgm:pt>
    <dgm:pt modelId="{9113C985-9E49-40B7-B399-469C6E3DC61D}" type="pres">
      <dgm:prSet presAssocID="{F115F029-033C-4249-845A-B5C380A6B287}" presName="horz1" presStyleCnt="0"/>
      <dgm:spPr/>
    </dgm:pt>
    <dgm:pt modelId="{584C517E-226C-4DF7-AB9C-1F2A65E85C59}" type="pres">
      <dgm:prSet presAssocID="{F115F029-033C-4249-845A-B5C380A6B287}" presName="tx1" presStyleLbl="revTx" presStyleIdx="3" presStyleCnt="13"/>
      <dgm:spPr/>
    </dgm:pt>
    <dgm:pt modelId="{D4B04C3A-736C-42E1-957E-C2191DD1BF3D}" type="pres">
      <dgm:prSet presAssocID="{F115F029-033C-4249-845A-B5C380A6B287}" presName="vert1" presStyleCnt="0"/>
      <dgm:spPr/>
    </dgm:pt>
    <dgm:pt modelId="{F4134C6F-F3E9-4CB4-9D0F-DA9B47D2CEE3}" type="pres">
      <dgm:prSet presAssocID="{288F750D-8C92-4D02-B620-48FD42BCF193}" presName="thickLine" presStyleLbl="alignNode1" presStyleIdx="4" presStyleCnt="13"/>
      <dgm:spPr/>
    </dgm:pt>
    <dgm:pt modelId="{632A1593-665E-46F6-A6C6-3AA146CF2131}" type="pres">
      <dgm:prSet presAssocID="{288F750D-8C92-4D02-B620-48FD42BCF193}" presName="horz1" presStyleCnt="0"/>
      <dgm:spPr/>
    </dgm:pt>
    <dgm:pt modelId="{158F7266-2E75-4638-9E59-F8F552260008}" type="pres">
      <dgm:prSet presAssocID="{288F750D-8C92-4D02-B620-48FD42BCF193}" presName="tx1" presStyleLbl="revTx" presStyleIdx="4" presStyleCnt="13"/>
      <dgm:spPr/>
    </dgm:pt>
    <dgm:pt modelId="{BB16FA7E-633A-4C95-939A-709232B34549}" type="pres">
      <dgm:prSet presAssocID="{288F750D-8C92-4D02-B620-48FD42BCF193}" presName="vert1" presStyleCnt="0"/>
      <dgm:spPr/>
    </dgm:pt>
    <dgm:pt modelId="{CA8158E0-E497-491B-A2A8-33A46A152277}" type="pres">
      <dgm:prSet presAssocID="{0950DD4B-0C3B-474A-9117-2B2AF5FE87B7}" presName="thickLine" presStyleLbl="alignNode1" presStyleIdx="5" presStyleCnt="13"/>
      <dgm:spPr/>
    </dgm:pt>
    <dgm:pt modelId="{B1E93E1B-2051-43D3-A86D-C85AE7094B84}" type="pres">
      <dgm:prSet presAssocID="{0950DD4B-0C3B-474A-9117-2B2AF5FE87B7}" presName="horz1" presStyleCnt="0"/>
      <dgm:spPr/>
    </dgm:pt>
    <dgm:pt modelId="{135087B2-76CA-44A8-88C8-AE490A89591F}" type="pres">
      <dgm:prSet presAssocID="{0950DD4B-0C3B-474A-9117-2B2AF5FE87B7}" presName="tx1" presStyleLbl="revTx" presStyleIdx="5" presStyleCnt="13"/>
      <dgm:spPr/>
    </dgm:pt>
    <dgm:pt modelId="{7381F576-A52C-4FA1-95E2-E83218E0B7B7}" type="pres">
      <dgm:prSet presAssocID="{0950DD4B-0C3B-474A-9117-2B2AF5FE87B7}" presName="vert1" presStyleCnt="0"/>
      <dgm:spPr/>
    </dgm:pt>
    <dgm:pt modelId="{0CCB7D43-07C9-4584-A16B-8D5DF641EC0F}" type="pres">
      <dgm:prSet presAssocID="{1A7FF84C-2799-4707-B7EA-8C487ED2EA4D}" presName="thickLine" presStyleLbl="alignNode1" presStyleIdx="6" presStyleCnt="13"/>
      <dgm:spPr/>
    </dgm:pt>
    <dgm:pt modelId="{93AF3D54-19AF-4F27-A3D9-FDFE92EB491C}" type="pres">
      <dgm:prSet presAssocID="{1A7FF84C-2799-4707-B7EA-8C487ED2EA4D}" presName="horz1" presStyleCnt="0"/>
      <dgm:spPr/>
    </dgm:pt>
    <dgm:pt modelId="{DBC52C09-4090-4557-A883-E8AB5E39861C}" type="pres">
      <dgm:prSet presAssocID="{1A7FF84C-2799-4707-B7EA-8C487ED2EA4D}" presName="tx1" presStyleLbl="revTx" presStyleIdx="6" presStyleCnt="13"/>
      <dgm:spPr/>
    </dgm:pt>
    <dgm:pt modelId="{4A0724DE-7B11-49A0-B6FF-2BD14FA2242F}" type="pres">
      <dgm:prSet presAssocID="{1A7FF84C-2799-4707-B7EA-8C487ED2EA4D}" presName="vert1" presStyleCnt="0"/>
      <dgm:spPr/>
    </dgm:pt>
    <dgm:pt modelId="{117D215C-8F10-4917-A8A3-7B45CEF9E571}" type="pres">
      <dgm:prSet presAssocID="{7E838BD6-459F-4D32-A759-BAC94A45A35C}" presName="thickLine" presStyleLbl="alignNode1" presStyleIdx="7" presStyleCnt="13"/>
      <dgm:spPr/>
    </dgm:pt>
    <dgm:pt modelId="{3FE486D0-AC6B-4B74-8253-ECE8D88E95C5}" type="pres">
      <dgm:prSet presAssocID="{7E838BD6-459F-4D32-A759-BAC94A45A35C}" presName="horz1" presStyleCnt="0"/>
      <dgm:spPr/>
    </dgm:pt>
    <dgm:pt modelId="{86C8F7E0-0543-4021-9C67-00A845FA92BD}" type="pres">
      <dgm:prSet presAssocID="{7E838BD6-459F-4D32-A759-BAC94A45A35C}" presName="tx1" presStyleLbl="revTx" presStyleIdx="7" presStyleCnt="13"/>
      <dgm:spPr/>
    </dgm:pt>
    <dgm:pt modelId="{77C5F613-6540-44DD-B786-ED49346D2BD7}" type="pres">
      <dgm:prSet presAssocID="{7E838BD6-459F-4D32-A759-BAC94A45A35C}" presName="vert1" presStyleCnt="0"/>
      <dgm:spPr/>
    </dgm:pt>
    <dgm:pt modelId="{F46C8D9C-F785-44D1-B625-A17B9E8EB91C}" type="pres">
      <dgm:prSet presAssocID="{CD19EE0F-FD2D-4220-8B77-13725B03ACDC}" presName="thickLine" presStyleLbl="alignNode1" presStyleIdx="8" presStyleCnt="13"/>
      <dgm:spPr/>
    </dgm:pt>
    <dgm:pt modelId="{FC2C6D7D-C749-40A1-BBC2-A583A123AF55}" type="pres">
      <dgm:prSet presAssocID="{CD19EE0F-FD2D-4220-8B77-13725B03ACDC}" presName="horz1" presStyleCnt="0"/>
      <dgm:spPr/>
    </dgm:pt>
    <dgm:pt modelId="{B1071F0C-EF3C-4006-9C74-C65B8292804E}" type="pres">
      <dgm:prSet presAssocID="{CD19EE0F-FD2D-4220-8B77-13725B03ACDC}" presName="tx1" presStyleLbl="revTx" presStyleIdx="8" presStyleCnt="13"/>
      <dgm:spPr/>
    </dgm:pt>
    <dgm:pt modelId="{BED03940-E040-4D86-87CE-59D11B73B030}" type="pres">
      <dgm:prSet presAssocID="{CD19EE0F-FD2D-4220-8B77-13725B03ACDC}" presName="vert1" presStyleCnt="0"/>
      <dgm:spPr/>
    </dgm:pt>
    <dgm:pt modelId="{CA92B88B-5CD5-4108-8CEE-C89A95B86FC4}" type="pres">
      <dgm:prSet presAssocID="{1FE87F34-4267-4A95-BCCE-8BA9CB4E35CE}" presName="thickLine" presStyleLbl="alignNode1" presStyleIdx="9" presStyleCnt="13"/>
      <dgm:spPr/>
    </dgm:pt>
    <dgm:pt modelId="{B2B95241-5CA1-4C7B-A906-E93543226BE1}" type="pres">
      <dgm:prSet presAssocID="{1FE87F34-4267-4A95-BCCE-8BA9CB4E35CE}" presName="horz1" presStyleCnt="0"/>
      <dgm:spPr/>
    </dgm:pt>
    <dgm:pt modelId="{08A47120-115D-4844-A363-302751DAA845}" type="pres">
      <dgm:prSet presAssocID="{1FE87F34-4267-4A95-BCCE-8BA9CB4E35CE}" presName="tx1" presStyleLbl="revTx" presStyleIdx="9" presStyleCnt="13"/>
      <dgm:spPr/>
    </dgm:pt>
    <dgm:pt modelId="{38C6B7CE-06D5-4050-A01A-B4DC940BCA04}" type="pres">
      <dgm:prSet presAssocID="{1FE87F34-4267-4A95-BCCE-8BA9CB4E35CE}" presName="vert1" presStyleCnt="0"/>
      <dgm:spPr/>
    </dgm:pt>
    <dgm:pt modelId="{EA240101-6804-4E6A-9033-A0A9E3CEE44C}" type="pres">
      <dgm:prSet presAssocID="{BD89AE36-A3C3-4619-BFB5-675C116C7031}" presName="thickLine" presStyleLbl="alignNode1" presStyleIdx="10" presStyleCnt="13"/>
      <dgm:spPr/>
    </dgm:pt>
    <dgm:pt modelId="{17B285C2-9BE2-47AE-99FF-9765591F8D72}" type="pres">
      <dgm:prSet presAssocID="{BD89AE36-A3C3-4619-BFB5-675C116C7031}" presName="horz1" presStyleCnt="0"/>
      <dgm:spPr/>
    </dgm:pt>
    <dgm:pt modelId="{A4393006-7C16-4EF4-83F8-0274414C3E74}" type="pres">
      <dgm:prSet presAssocID="{BD89AE36-A3C3-4619-BFB5-675C116C7031}" presName="tx1" presStyleLbl="revTx" presStyleIdx="10" presStyleCnt="13"/>
      <dgm:spPr/>
    </dgm:pt>
    <dgm:pt modelId="{41B1EBB0-D53D-402A-B086-BA3F3DB84819}" type="pres">
      <dgm:prSet presAssocID="{BD89AE36-A3C3-4619-BFB5-675C116C7031}" presName="vert1" presStyleCnt="0"/>
      <dgm:spPr/>
    </dgm:pt>
    <dgm:pt modelId="{A0398AAB-FD14-429E-BF27-15BCE60C9DF2}" type="pres">
      <dgm:prSet presAssocID="{96561352-2190-400E-B117-AA9BE5BE31C3}" presName="thickLine" presStyleLbl="alignNode1" presStyleIdx="11" presStyleCnt="13"/>
      <dgm:spPr/>
    </dgm:pt>
    <dgm:pt modelId="{38E077C9-E49C-45D2-B50A-433DD452EEB2}" type="pres">
      <dgm:prSet presAssocID="{96561352-2190-400E-B117-AA9BE5BE31C3}" presName="horz1" presStyleCnt="0"/>
      <dgm:spPr/>
    </dgm:pt>
    <dgm:pt modelId="{9E3960FA-EB96-4C72-B181-E2BBC89717C5}" type="pres">
      <dgm:prSet presAssocID="{96561352-2190-400E-B117-AA9BE5BE31C3}" presName="tx1" presStyleLbl="revTx" presStyleIdx="11" presStyleCnt="13"/>
      <dgm:spPr/>
    </dgm:pt>
    <dgm:pt modelId="{433CF281-3DFB-4309-8F90-088E43F95A9C}" type="pres">
      <dgm:prSet presAssocID="{96561352-2190-400E-B117-AA9BE5BE31C3}" presName="vert1" presStyleCnt="0"/>
      <dgm:spPr/>
    </dgm:pt>
    <dgm:pt modelId="{37CCFE76-B316-4048-888B-30767F0D413E}" type="pres">
      <dgm:prSet presAssocID="{67960080-BC0F-40EF-9198-02A83A995EA3}" presName="thickLine" presStyleLbl="alignNode1" presStyleIdx="12" presStyleCnt="13"/>
      <dgm:spPr/>
    </dgm:pt>
    <dgm:pt modelId="{C47A5BA4-60B2-4C83-A7D5-B9C8E9F42BD9}" type="pres">
      <dgm:prSet presAssocID="{67960080-BC0F-40EF-9198-02A83A995EA3}" presName="horz1" presStyleCnt="0"/>
      <dgm:spPr/>
    </dgm:pt>
    <dgm:pt modelId="{54251661-EFBA-409C-AFD8-C0A57B5D7542}" type="pres">
      <dgm:prSet presAssocID="{67960080-BC0F-40EF-9198-02A83A995EA3}" presName="tx1" presStyleLbl="revTx" presStyleIdx="12" presStyleCnt="13"/>
      <dgm:spPr/>
    </dgm:pt>
    <dgm:pt modelId="{C434A41A-E679-4500-8F1A-AE29E1D9DF90}" type="pres">
      <dgm:prSet presAssocID="{67960080-BC0F-40EF-9198-02A83A995EA3}" presName="vert1" presStyleCnt="0"/>
      <dgm:spPr/>
    </dgm:pt>
  </dgm:ptLst>
  <dgm:cxnLst>
    <dgm:cxn modelId="{D68C190C-1881-461D-B4C2-2B0E35984FC1}" type="presOf" srcId="{1A7FF84C-2799-4707-B7EA-8C487ED2EA4D}" destId="{DBC52C09-4090-4557-A883-E8AB5E39861C}" srcOrd="0" destOrd="0" presId="urn:microsoft.com/office/officeart/2008/layout/LinedList"/>
    <dgm:cxn modelId="{5EEE3919-B647-4E7D-BD27-35AB7C7F0926}" srcId="{208FAE44-F8D0-4142-8DCE-3D827AB2B7CD}" destId="{BD89AE36-A3C3-4619-BFB5-675C116C7031}" srcOrd="10" destOrd="0" parTransId="{3C2D2E09-84EB-406C-BBB4-12FCF05790CD}" sibTransId="{F1C52FD2-7A37-4B9A-BC87-68078CD46C65}"/>
    <dgm:cxn modelId="{424CE028-666C-403C-9EFE-874CA71D0E78}" type="presOf" srcId="{6325E1B4-DDB4-472A-A656-AFB047142B93}" destId="{406D9799-C256-40E0-A214-F5A431BE314A}" srcOrd="0" destOrd="0" presId="urn:microsoft.com/office/officeart/2008/layout/LinedList"/>
    <dgm:cxn modelId="{9097442C-E028-41BC-A963-2EEFB59024EA}" srcId="{208FAE44-F8D0-4142-8DCE-3D827AB2B7CD}" destId="{7E838BD6-459F-4D32-A759-BAC94A45A35C}" srcOrd="7" destOrd="0" parTransId="{05DA71B0-162F-46CE-88D9-6E2F2CCAEC82}" sibTransId="{2FBEA670-ED16-4F78-9375-5B5E33227FA0}"/>
    <dgm:cxn modelId="{F1AA9B36-05DC-4714-9729-91D7B5D735E2}" srcId="{208FAE44-F8D0-4142-8DCE-3D827AB2B7CD}" destId="{288F750D-8C92-4D02-B620-48FD42BCF193}" srcOrd="4" destOrd="0" parTransId="{64E32E05-4C0F-4A6A-9445-9C5BFF9A2A95}" sibTransId="{1DEE975D-21F1-4F32-A96E-582A80E408BB}"/>
    <dgm:cxn modelId="{F4076561-B521-472F-BC0C-238CDD591B86}" type="presOf" srcId="{F115F029-033C-4249-845A-B5C380A6B287}" destId="{584C517E-226C-4DF7-AB9C-1F2A65E85C59}" srcOrd="0" destOrd="0" presId="urn:microsoft.com/office/officeart/2008/layout/LinedList"/>
    <dgm:cxn modelId="{698AD364-7654-4181-9348-0B2CE5228CC0}" srcId="{208FAE44-F8D0-4142-8DCE-3D827AB2B7CD}" destId="{1FE87F34-4267-4A95-BCCE-8BA9CB4E35CE}" srcOrd="9" destOrd="0" parTransId="{F3143738-1093-4DDA-86A7-D44198D43DD3}" sibTransId="{0A60DDE2-F1F0-47AB-9D9B-7BF6BDCE0AAC}"/>
    <dgm:cxn modelId="{A1595946-9255-48F0-A4F5-7572A2D2B645}" srcId="{208FAE44-F8D0-4142-8DCE-3D827AB2B7CD}" destId="{F115F029-033C-4249-845A-B5C380A6B287}" srcOrd="3" destOrd="0" parTransId="{728B87C8-F6A1-42B5-BFF9-94575A3FD61D}" sibTransId="{54005852-9916-4294-A2B5-5FFBD6873FB5}"/>
    <dgm:cxn modelId="{2010194B-BC3B-4237-B56F-E90A38783ABC}" type="presOf" srcId="{96561352-2190-400E-B117-AA9BE5BE31C3}" destId="{9E3960FA-EB96-4C72-B181-E2BBC89717C5}" srcOrd="0" destOrd="0" presId="urn:microsoft.com/office/officeart/2008/layout/LinedList"/>
    <dgm:cxn modelId="{2FE6766D-3D26-4DB8-80AC-FA3C4F7E8781}" type="presOf" srcId="{BD89AE36-A3C3-4619-BFB5-675C116C7031}" destId="{A4393006-7C16-4EF4-83F8-0274414C3E74}" srcOrd="0" destOrd="0" presId="urn:microsoft.com/office/officeart/2008/layout/LinedList"/>
    <dgm:cxn modelId="{7E1DD26E-061C-4D36-B5C7-65B3FF3D4E48}" srcId="{208FAE44-F8D0-4142-8DCE-3D827AB2B7CD}" destId="{1A7FF84C-2799-4707-B7EA-8C487ED2EA4D}" srcOrd="6" destOrd="0" parTransId="{23F86B8F-A744-4683-9790-5DF843996E39}" sibTransId="{BE3A6BEE-CE94-42C0-A6D5-F84B1093C536}"/>
    <dgm:cxn modelId="{0C1D304F-801D-4DCA-8241-5AE7E9484E9A}" type="presOf" srcId="{0950DD4B-0C3B-474A-9117-2B2AF5FE87B7}" destId="{135087B2-76CA-44A8-88C8-AE490A89591F}" srcOrd="0" destOrd="0" presId="urn:microsoft.com/office/officeart/2008/layout/LinedList"/>
    <dgm:cxn modelId="{8C779355-C98A-4440-A14F-AA0916EDB3F3}" type="presOf" srcId="{7E838BD6-459F-4D32-A759-BAC94A45A35C}" destId="{86C8F7E0-0543-4021-9C67-00A845FA92BD}" srcOrd="0" destOrd="0" presId="urn:microsoft.com/office/officeart/2008/layout/LinedList"/>
    <dgm:cxn modelId="{3888C282-F6D7-4304-BB71-A82AD1E1FC0F}" srcId="{208FAE44-F8D0-4142-8DCE-3D827AB2B7CD}" destId="{0950DD4B-0C3B-474A-9117-2B2AF5FE87B7}" srcOrd="5" destOrd="0" parTransId="{7CD1C90C-A73B-4C6A-9B1B-656353B189CE}" sibTransId="{BE2C5929-EAAE-4CBE-BCF6-2F5CFE85CCEF}"/>
    <dgm:cxn modelId="{74D0258F-5EAC-4460-B658-632F71D8E420}" srcId="{208FAE44-F8D0-4142-8DCE-3D827AB2B7CD}" destId="{887C91F6-88FE-4487-9512-4E88B1B6125A}" srcOrd="2" destOrd="0" parTransId="{9E8439BD-323D-47AD-A1EE-2E1330A2F918}" sibTransId="{A9FFF962-5533-4722-9141-88EDB32734BD}"/>
    <dgm:cxn modelId="{DA4F1790-15B7-47EF-9142-5566323E8CD9}" type="presOf" srcId="{208FAE44-F8D0-4142-8DCE-3D827AB2B7CD}" destId="{406EA51C-E417-4688-B9A1-B794227AA565}" srcOrd="0" destOrd="0" presId="urn:microsoft.com/office/officeart/2008/layout/LinedList"/>
    <dgm:cxn modelId="{C5747698-A532-4051-A22F-9D83C02448F8}" type="presOf" srcId="{288F750D-8C92-4D02-B620-48FD42BCF193}" destId="{158F7266-2E75-4638-9E59-F8F552260008}" srcOrd="0" destOrd="0" presId="urn:microsoft.com/office/officeart/2008/layout/LinedList"/>
    <dgm:cxn modelId="{4E577EA7-722C-4348-9DBC-F8660FEADEB3}" srcId="{208FAE44-F8D0-4142-8DCE-3D827AB2B7CD}" destId="{CD19EE0F-FD2D-4220-8B77-13725B03ACDC}" srcOrd="8" destOrd="0" parTransId="{FC5092A3-83C5-4B8B-B72B-77CF9EFBCE38}" sibTransId="{54184559-D856-48AF-B215-2F3ED1C89611}"/>
    <dgm:cxn modelId="{213ADCA8-EA59-4630-8153-840279BEBD0D}" type="presOf" srcId="{887C91F6-88FE-4487-9512-4E88B1B6125A}" destId="{8F18EF5C-365F-4347-852C-E834408C206A}" srcOrd="0" destOrd="0" presId="urn:microsoft.com/office/officeart/2008/layout/LinedList"/>
    <dgm:cxn modelId="{365CD4AB-7AFA-4F0F-AD33-177E0590AF09}" type="presOf" srcId="{1FE87F34-4267-4A95-BCCE-8BA9CB4E35CE}" destId="{08A47120-115D-4844-A363-302751DAA845}" srcOrd="0" destOrd="0" presId="urn:microsoft.com/office/officeart/2008/layout/LinedList"/>
    <dgm:cxn modelId="{F8F753B1-B0CF-4EBA-B4F9-00EA3AC34D0F}" srcId="{208FAE44-F8D0-4142-8DCE-3D827AB2B7CD}" destId="{7287F476-B628-4A55-8BAF-742934B39966}" srcOrd="1" destOrd="0" parTransId="{B1A3796E-6BFB-4925-A662-44C952152998}" sibTransId="{4522071B-5DDA-4402-9668-16A1B87F2417}"/>
    <dgm:cxn modelId="{2D8CB2B7-BD01-4EDD-9269-DEDA80446E59}" type="presOf" srcId="{CD19EE0F-FD2D-4220-8B77-13725B03ACDC}" destId="{B1071F0C-EF3C-4006-9C74-C65B8292804E}" srcOrd="0" destOrd="0" presId="urn:microsoft.com/office/officeart/2008/layout/LinedList"/>
    <dgm:cxn modelId="{EEAAF5C3-31BE-4FC6-8F1D-204DA2DE43EB}" type="presOf" srcId="{67960080-BC0F-40EF-9198-02A83A995EA3}" destId="{54251661-EFBA-409C-AFD8-C0A57B5D7542}" srcOrd="0" destOrd="0" presId="urn:microsoft.com/office/officeart/2008/layout/LinedList"/>
    <dgm:cxn modelId="{2C6978D0-2B9A-4284-B413-F7C4241D1DBF}" srcId="{208FAE44-F8D0-4142-8DCE-3D827AB2B7CD}" destId="{96561352-2190-400E-B117-AA9BE5BE31C3}" srcOrd="11" destOrd="0" parTransId="{7D1E6515-372D-41B5-9C05-E47064055F7D}" sibTransId="{05864C85-0E7B-4464-A2B1-B678F4975EBA}"/>
    <dgm:cxn modelId="{87BEADD6-E2A4-4842-BDB8-4EDBF6323DC8}" srcId="{208FAE44-F8D0-4142-8DCE-3D827AB2B7CD}" destId="{6325E1B4-DDB4-472A-A656-AFB047142B93}" srcOrd="0" destOrd="0" parTransId="{0412459E-17CB-41B4-BB18-24B9B5F0B3B6}" sibTransId="{94F53B84-37AD-4F58-869F-0B454395B8DD}"/>
    <dgm:cxn modelId="{C8D4A0E6-D68E-490D-BF9C-EE347DE90032}" srcId="{208FAE44-F8D0-4142-8DCE-3D827AB2B7CD}" destId="{67960080-BC0F-40EF-9198-02A83A995EA3}" srcOrd="12" destOrd="0" parTransId="{0A5A9D7D-2745-4E4B-B866-D9AA0A77EE9F}" sibTransId="{AEC20973-7007-4364-8E8D-3C417DF915E5}"/>
    <dgm:cxn modelId="{2F5819FA-C826-41E4-AEEF-1B4041F9B0DE}" type="presOf" srcId="{7287F476-B628-4A55-8BAF-742934B39966}" destId="{DE647ED1-D990-4106-9F82-1D959FA2EED6}" srcOrd="0" destOrd="0" presId="urn:microsoft.com/office/officeart/2008/layout/LinedList"/>
    <dgm:cxn modelId="{82A37F7C-1043-4177-AA86-DEBFB37BBD6A}" type="presParOf" srcId="{406EA51C-E417-4688-B9A1-B794227AA565}" destId="{0A6B8F39-786E-4324-A4C5-B6C7C7CE2FC6}" srcOrd="0" destOrd="0" presId="urn:microsoft.com/office/officeart/2008/layout/LinedList"/>
    <dgm:cxn modelId="{05B78653-21E0-43B7-A267-86C6243CA406}" type="presParOf" srcId="{406EA51C-E417-4688-B9A1-B794227AA565}" destId="{D7951894-F430-4014-99E5-18203A33BB07}" srcOrd="1" destOrd="0" presId="urn:microsoft.com/office/officeart/2008/layout/LinedList"/>
    <dgm:cxn modelId="{826414F3-72E4-4BE3-88D0-8D3B15F2A9E3}" type="presParOf" srcId="{D7951894-F430-4014-99E5-18203A33BB07}" destId="{406D9799-C256-40E0-A214-F5A431BE314A}" srcOrd="0" destOrd="0" presId="urn:microsoft.com/office/officeart/2008/layout/LinedList"/>
    <dgm:cxn modelId="{C26BB147-96AE-44B2-A5A1-47807255ED7D}" type="presParOf" srcId="{D7951894-F430-4014-99E5-18203A33BB07}" destId="{C657656E-E940-46FD-BDFC-95D6BA89DE3C}" srcOrd="1" destOrd="0" presId="urn:microsoft.com/office/officeart/2008/layout/LinedList"/>
    <dgm:cxn modelId="{B523F24A-2031-4817-B3E6-A759C3354AEA}" type="presParOf" srcId="{406EA51C-E417-4688-B9A1-B794227AA565}" destId="{262B5FA7-4F59-439D-AED1-1A55FD014735}" srcOrd="2" destOrd="0" presId="urn:microsoft.com/office/officeart/2008/layout/LinedList"/>
    <dgm:cxn modelId="{7CAF3635-DC63-4F88-B0AE-0D25C823BDDD}" type="presParOf" srcId="{406EA51C-E417-4688-B9A1-B794227AA565}" destId="{963C8C8F-4F25-4C0B-8190-A882F2860877}" srcOrd="3" destOrd="0" presId="urn:microsoft.com/office/officeart/2008/layout/LinedList"/>
    <dgm:cxn modelId="{F92E1CA1-BFEB-449E-8F3E-B73BFE9DC013}" type="presParOf" srcId="{963C8C8F-4F25-4C0B-8190-A882F2860877}" destId="{DE647ED1-D990-4106-9F82-1D959FA2EED6}" srcOrd="0" destOrd="0" presId="urn:microsoft.com/office/officeart/2008/layout/LinedList"/>
    <dgm:cxn modelId="{571803CD-273D-475A-9C22-3AB458C9D3BF}" type="presParOf" srcId="{963C8C8F-4F25-4C0B-8190-A882F2860877}" destId="{0266B0CB-377C-4251-BC9B-2CBF05FF3139}" srcOrd="1" destOrd="0" presId="urn:microsoft.com/office/officeart/2008/layout/LinedList"/>
    <dgm:cxn modelId="{4C77F550-5D4C-4384-9E65-F4CC56C4AA14}" type="presParOf" srcId="{406EA51C-E417-4688-B9A1-B794227AA565}" destId="{FAC89C56-D5D7-4DA9-BD3B-89B3481F7DF5}" srcOrd="4" destOrd="0" presId="urn:microsoft.com/office/officeart/2008/layout/LinedList"/>
    <dgm:cxn modelId="{3615A0CF-C792-484B-BC5F-9341AF7FB648}" type="presParOf" srcId="{406EA51C-E417-4688-B9A1-B794227AA565}" destId="{B770E088-582F-495A-BEAD-AFFF92B58863}" srcOrd="5" destOrd="0" presId="urn:microsoft.com/office/officeart/2008/layout/LinedList"/>
    <dgm:cxn modelId="{10C44243-7026-4D6F-8101-D85CE249B586}" type="presParOf" srcId="{B770E088-582F-495A-BEAD-AFFF92B58863}" destId="{8F18EF5C-365F-4347-852C-E834408C206A}" srcOrd="0" destOrd="0" presId="urn:microsoft.com/office/officeart/2008/layout/LinedList"/>
    <dgm:cxn modelId="{F7FE13CD-A9F7-4F36-874C-86D18E6D87BA}" type="presParOf" srcId="{B770E088-582F-495A-BEAD-AFFF92B58863}" destId="{3BFB9D62-784D-4E9E-B013-C5C0FFFFF0B6}" srcOrd="1" destOrd="0" presId="urn:microsoft.com/office/officeart/2008/layout/LinedList"/>
    <dgm:cxn modelId="{3AD90598-554C-4E79-8028-C34BDC28174B}" type="presParOf" srcId="{406EA51C-E417-4688-B9A1-B794227AA565}" destId="{397D79CE-A6B9-4E78-8B80-3DD5B035935B}" srcOrd="6" destOrd="0" presId="urn:microsoft.com/office/officeart/2008/layout/LinedList"/>
    <dgm:cxn modelId="{F643ED0A-7148-4878-B984-27A1A3DDC34F}" type="presParOf" srcId="{406EA51C-E417-4688-B9A1-B794227AA565}" destId="{9113C985-9E49-40B7-B399-469C6E3DC61D}" srcOrd="7" destOrd="0" presId="urn:microsoft.com/office/officeart/2008/layout/LinedList"/>
    <dgm:cxn modelId="{03DE0214-65DA-43B7-8FD0-31432CF359D5}" type="presParOf" srcId="{9113C985-9E49-40B7-B399-469C6E3DC61D}" destId="{584C517E-226C-4DF7-AB9C-1F2A65E85C59}" srcOrd="0" destOrd="0" presId="urn:microsoft.com/office/officeart/2008/layout/LinedList"/>
    <dgm:cxn modelId="{00DB5DD2-E89A-4561-8493-72C2904DD546}" type="presParOf" srcId="{9113C985-9E49-40B7-B399-469C6E3DC61D}" destId="{D4B04C3A-736C-42E1-957E-C2191DD1BF3D}" srcOrd="1" destOrd="0" presId="urn:microsoft.com/office/officeart/2008/layout/LinedList"/>
    <dgm:cxn modelId="{E24D7018-6E2B-401D-B375-B1025A3E6FB8}" type="presParOf" srcId="{406EA51C-E417-4688-B9A1-B794227AA565}" destId="{F4134C6F-F3E9-4CB4-9D0F-DA9B47D2CEE3}" srcOrd="8" destOrd="0" presId="urn:microsoft.com/office/officeart/2008/layout/LinedList"/>
    <dgm:cxn modelId="{7F99B3B7-2818-4E7F-BE77-6B1B8D431D90}" type="presParOf" srcId="{406EA51C-E417-4688-B9A1-B794227AA565}" destId="{632A1593-665E-46F6-A6C6-3AA146CF2131}" srcOrd="9" destOrd="0" presId="urn:microsoft.com/office/officeart/2008/layout/LinedList"/>
    <dgm:cxn modelId="{1CD270B2-7A23-49B1-B160-E3C9D87EFA1B}" type="presParOf" srcId="{632A1593-665E-46F6-A6C6-3AA146CF2131}" destId="{158F7266-2E75-4638-9E59-F8F552260008}" srcOrd="0" destOrd="0" presId="urn:microsoft.com/office/officeart/2008/layout/LinedList"/>
    <dgm:cxn modelId="{3AE00147-F141-4333-91A0-D42D3071B612}" type="presParOf" srcId="{632A1593-665E-46F6-A6C6-3AA146CF2131}" destId="{BB16FA7E-633A-4C95-939A-709232B34549}" srcOrd="1" destOrd="0" presId="urn:microsoft.com/office/officeart/2008/layout/LinedList"/>
    <dgm:cxn modelId="{9218708B-D9C4-4A8E-9CB7-95323305768B}" type="presParOf" srcId="{406EA51C-E417-4688-B9A1-B794227AA565}" destId="{CA8158E0-E497-491B-A2A8-33A46A152277}" srcOrd="10" destOrd="0" presId="urn:microsoft.com/office/officeart/2008/layout/LinedList"/>
    <dgm:cxn modelId="{E06A51BB-BB83-44E0-9B36-B5C6A0024C6A}" type="presParOf" srcId="{406EA51C-E417-4688-B9A1-B794227AA565}" destId="{B1E93E1B-2051-43D3-A86D-C85AE7094B84}" srcOrd="11" destOrd="0" presId="urn:microsoft.com/office/officeart/2008/layout/LinedList"/>
    <dgm:cxn modelId="{4F0AE1D7-7E06-4123-B6B0-FC84F7DC8B93}" type="presParOf" srcId="{B1E93E1B-2051-43D3-A86D-C85AE7094B84}" destId="{135087B2-76CA-44A8-88C8-AE490A89591F}" srcOrd="0" destOrd="0" presId="urn:microsoft.com/office/officeart/2008/layout/LinedList"/>
    <dgm:cxn modelId="{EA9EB7E7-7AEB-45BF-BB3A-44F149FB0B10}" type="presParOf" srcId="{B1E93E1B-2051-43D3-A86D-C85AE7094B84}" destId="{7381F576-A52C-4FA1-95E2-E83218E0B7B7}" srcOrd="1" destOrd="0" presId="urn:microsoft.com/office/officeart/2008/layout/LinedList"/>
    <dgm:cxn modelId="{F599C34E-D83B-43D4-869C-DDBBFF0EE3F3}" type="presParOf" srcId="{406EA51C-E417-4688-B9A1-B794227AA565}" destId="{0CCB7D43-07C9-4584-A16B-8D5DF641EC0F}" srcOrd="12" destOrd="0" presId="urn:microsoft.com/office/officeart/2008/layout/LinedList"/>
    <dgm:cxn modelId="{F701FA87-D6FF-47A0-B1D7-2462ABB2E045}" type="presParOf" srcId="{406EA51C-E417-4688-B9A1-B794227AA565}" destId="{93AF3D54-19AF-4F27-A3D9-FDFE92EB491C}" srcOrd="13" destOrd="0" presId="urn:microsoft.com/office/officeart/2008/layout/LinedList"/>
    <dgm:cxn modelId="{2E7475F0-CF58-4B6A-9EB6-29F5DC537DB2}" type="presParOf" srcId="{93AF3D54-19AF-4F27-A3D9-FDFE92EB491C}" destId="{DBC52C09-4090-4557-A883-E8AB5E39861C}" srcOrd="0" destOrd="0" presId="urn:microsoft.com/office/officeart/2008/layout/LinedList"/>
    <dgm:cxn modelId="{91D6DFB8-013D-4243-9FD1-AF822483B550}" type="presParOf" srcId="{93AF3D54-19AF-4F27-A3D9-FDFE92EB491C}" destId="{4A0724DE-7B11-49A0-B6FF-2BD14FA2242F}" srcOrd="1" destOrd="0" presId="urn:microsoft.com/office/officeart/2008/layout/LinedList"/>
    <dgm:cxn modelId="{62D57D3A-B51D-4170-A12E-AB382117878A}" type="presParOf" srcId="{406EA51C-E417-4688-B9A1-B794227AA565}" destId="{117D215C-8F10-4917-A8A3-7B45CEF9E571}" srcOrd="14" destOrd="0" presId="urn:microsoft.com/office/officeart/2008/layout/LinedList"/>
    <dgm:cxn modelId="{2D705F27-DD8E-46DF-9D4F-5737BBEA5C00}" type="presParOf" srcId="{406EA51C-E417-4688-B9A1-B794227AA565}" destId="{3FE486D0-AC6B-4B74-8253-ECE8D88E95C5}" srcOrd="15" destOrd="0" presId="urn:microsoft.com/office/officeart/2008/layout/LinedList"/>
    <dgm:cxn modelId="{3AFE3D5D-2DE0-435E-AB86-AC065DEDA532}" type="presParOf" srcId="{3FE486D0-AC6B-4B74-8253-ECE8D88E95C5}" destId="{86C8F7E0-0543-4021-9C67-00A845FA92BD}" srcOrd="0" destOrd="0" presId="urn:microsoft.com/office/officeart/2008/layout/LinedList"/>
    <dgm:cxn modelId="{1BD51827-866B-4D26-BB5D-785B3A2025BF}" type="presParOf" srcId="{3FE486D0-AC6B-4B74-8253-ECE8D88E95C5}" destId="{77C5F613-6540-44DD-B786-ED49346D2BD7}" srcOrd="1" destOrd="0" presId="urn:microsoft.com/office/officeart/2008/layout/LinedList"/>
    <dgm:cxn modelId="{EF310D18-CCD4-4F1D-A060-D202475278BB}" type="presParOf" srcId="{406EA51C-E417-4688-B9A1-B794227AA565}" destId="{F46C8D9C-F785-44D1-B625-A17B9E8EB91C}" srcOrd="16" destOrd="0" presId="urn:microsoft.com/office/officeart/2008/layout/LinedList"/>
    <dgm:cxn modelId="{2DDC34C1-9630-466B-9D78-8512C435C559}" type="presParOf" srcId="{406EA51C-E417-4688-B9A1-B794227AA565}" destId="{FC2C6D7D-C749-40A1-BBC2-A583A123AF55}" srcOrd="17" destOrd="0" presId="urn:microsoft.com/office/officeart/2008/layout/LinedList"/>
    <dgm:cxn modelId="{15F7F618-C05D-406A-9CFB-76FB254C708E}" type="presParOf" srcId="{FC2C6D7D-C749-40A1-BBC2-A583A123AF55}" destId="{B1071F0C-EF3C-4006-9C74-C65B8292804E}" srcOrd="0" destOrd="0" presId="urn:microsoft.com/office/officeart/2008/layout/LinedList"/>
    <dgm:cxn modelId="{725B290D-9DEA-46C2-9778-5906BED340F2}" type="presParOf" srcId="{FC2C6D7D-C749-40A1-BBC2-A583A123AF55}" destId="{BED03940-E040-4D86-87CE-59D11B73B030}" srcOrd="1" destOrd="0" presId="urn:microsoft.com/office/officeart/2008/layout/LinedList"/>
    <dgm:cxn modelId="{E766EDA3-84BE-4BC3-8DF1-1E1F65A9644E}" type="presParOf" srcId="{406EA51C-E417-4688-B9A1-B794227AA565}" destId="{CA92B88B-5CD5-4108-8CEE-C89A95B86FC4}" srcOrd="18" destOrd="0" presId="urn:microsoft.com/office/officeart/2008/layout/LinedList"/>
    <dgm:cxn modelId="{E35040E3-F34A-4A13-A699-5CE57CFC24D6}" type="presParOf" srcId="{406EA51C-E417-4688-B9A1-B794227AA565}" destId="{B2B95241-5CA1-4C7B-A906-E93543226BE1}" srcOrd="19" destOrd="0" presId="urn:microsoft.com/office/officeart/2008/layout/LinedList"/>
    <dgm:cxn modelId="{5DE07025-A968-4C42-9D99-109B1D6F5B4E}" type="presParOf" srcId="{B2B95241-5CA1-4C7B-A906-E93543226BE1}" destId="{08A47120-115D-4844-A363-302751DAA845}" srcOrd="0" destOrd="0" presId="urn:microsoft.com/office/officeart/2008/layout/LinedList"/>
    <dgm:cxn modelId="{7B152EDC-7DD8-45AF-9A71-3F9FC4C017DF}" type="presParOf" srcId="{B2B95241-5CA1-4C7B-A906-E93543226BE1}" destId="{38C6B7CE-06D5-4050-A01A-B4DC940BCA04}" srcOrd="1" destOrd="0" presId="urn:microsoft.com/office/officeart/2008/layout/LinedList"/>
    <dgm:cxn modelId="{EDEB1B98-1A0D-43FD-A616-FE572CCE43F6}" type="presParOf" srcId="{406EA51C-E417-4688-B9A1-B794227AA565}" destId="{EA240101-6804-4E6A-9033-A0A9E3CEE44C}" srcOrd="20" destOrd="0" presId="urn:microsoft.com/office/officeart/2008/layout/LinedList"/>
    <dgm:cxn modelId="{651ACDDA-5724-43DF-9ECA-6D4C1A0191A0}" type="presParOf" srcId="{406EA51C-E417-4688-B9A1-B794227AA565}" destId="{17B285C2-9BE2-47AE-99FF-9765591F8D72}" srcOrd="21" destOrd="0" presId="urn:microsoft.com/office/officeart/2008/layout/LinedList"/>
    <dgm:cxn modelId="{E23D61F0-45A1-4DAA-ABC6-E5CD72B35EBA}" type="presParOf" srcId="{17B285C2-9BE2-47AE-99FF-9765591F8D72}" destId="{A4393006-7C16-4EF4-83F8-0274414C3E74}" srcOrd="0" destOrd="0" presId="urn:microsoft.com/office/officeart/2008/layout/LinedList"/>
    <dgm:cxn modelId="{B35AEB68-7823-4189-981E-D1914D8E0143}" type="presParOf" srcId="{17B285C2-9BE2-47AE-99FF-9765591F8D72}" destId="{41B1EBB0-D53D-402A-B086-BA3F3DB84819}" srcOrd="1" destOrd="0" presId="urn:microsoft.com/office/officeart/2008/layout/LinedList"/>
    <dgm:cxn modelId="{E9BE7BFB-CF1B-47B7-98DC-21C818190544}" type="presParOf" srcId="{406EA51C-E417-4688-B9A1-B794227AA565}" destId="{A0398AAB-FD14-429E-BF27-15BCE60C9DF2}" srcOrd="22" destOrd="0" presId="urn:microsoft.com/office/officeart/2008/layout/LinedList"/>
    <dgm:cxn modelId="{19D09486-BACE-49D6-B859-B5DE49825F60}" type="presParOf" srcId="{406EA51C-E417-4688-B9A1-B794227AA565}" destId="{38E077C9-E49C-45D2-B50A-433DD452EEB2}" srcOrd="23" destOrd="0" presId="urn:microsoft.com/office/officeart/2008/layout/LinedList"/>
    <dgm:cxn modelId="{55B6C7C4-9B17-43F2-B4F3-99EE703E9306}" type="presParOf" srcId="{38E077C9-E49C-45D2-B50A-433DD452EEB2}" destId="{9E3960FA-EB96-4C72-B181-E2BBC89717C5}" srcOrd="0" destOrd="0" presId="urn:microsoft.com/office/officeart/2008/layout/LinedList"/>
    <dgm:cxn modelId="{E64D26B7-4F72-4D53-A84E-F53496A5AA64}" type="presParOf" srcId="{38E077C9-E49C-45D2-B50A-433DD452EEB2}" destId="{433CF281-3DFB-4309-8F90-088E43F95A9C}" srcOrd="1" destOrd="0" presId="urn:microsoft.com/office/officeart/2008/layout/LinedList"/>
    <dgm:cxn modelId="{7D20F892-F07B-4D5E-9A9B-7E7F60D96D1A}" type="presParOf" srcId="{406EA51C-E417-4688-B9A1-B794227AA565}" destId="{37CCFE76-B316-4048-888B-30767F0D413E}" srcOrd="24" destOrd="0" presId="urn:microsoft.com/office/officeart/2008/layout/LinedList"/>
    <dgm:cxn modelId="{C11A7475-9B14-4929-9CFE-79DE0CD76ADE}" type="presParOf" srcId="{406EA51C-E417-4688-B9A1-B794227AA565}" destId="{C47A5BA4-60B2-4C83-A7D5-B9C8E9F42BD9}" srcOrd="25" destOrd="0" presId="urn:microsoft.com/office/officeart/2008/layout/LinedList"/>
    <dgm:cxn modelId="{BE1FB268-87DD-42D0-ABE4-87797FA12E50}" type="presParOf" srcId="{C47A5BA4-60B2-4C83-A7D5-B9C8E9F42BD9}" destId="{54251661-EFBA-409C-AFD8-C0A57B5D7542}" srcOrd="0" destOrd="0" presId="urn:microsoft.com/office/officeart/2008/layout/LinedList"/>
    <dgm:cxn modelId="{AECAE2E0-31C5-4601-82D1-96D4D5B545FA}" type="presParOf" srcId="{C47A5BA4-60B2-4C83-A7D5-B9C8E9F42BD9}" destId="{C434A41A-E679-4500-8F1A-AE29E1D9DF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56124-6B73-4999-B6FA-809FCD6E23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77BA03-EA7E-4271-9074-F1438DC74E5A}">
      <dgm:prSet/>
      <dgm:spPr/>
      <dgm:t>
        <a:bodyPr/>
        <a:lstStyle/>
        <a:p>
          <a:r>
            <a:rPr lang="en-US"/>
            <a:t>Graduate Student Assistants</a:t>
          </a:r>
        </a:p>
      </dgm:t>
    </dgm:pt>
    <dgm:pt modelId="{4D09E095-F885-4D5C-929C-5D1B8FBEEFBE}" type="parTrans" cxnId="{6CB27277-62A4-4EE0-AA93-788EB7EAA0C8}">
      <dgm:prSet/>
      <dgm:spPr/>
      <dgm:t>
        <a:bodyPr/>
        <a:lstStyle/>
        <a:p>
          <a:endParaRPr lang="en-US"/>
        </a:p>
      </dgm:t>
    </dgm:pt>
    <dgm:pt modelId="{00924493-8A33-44DD-9AC8-642CA15B39CC}" type="sibTrans" cxnId="{6CB27277-62A4-4EE0-AA93-788EB7EAA0C8}">
      <dgm:prSet/>
      <dgm:spPr/>
      <dgm:t>
        <a:bodyPr/>
        <a:lstStyle/>
        <a:p>
          <a:endParaRPr lang="en-US"/>
        </a:p>
      </dgm:t>
    </dgm:pt>
    <dgm:pt modelId="{35641D7B-A58D-4DA4-B108-1AE249D868E6}">
      <dgm:prSet/>
      <dgm:spPr/>
      <dgm:t>
        <a:bodyPr/>
        <a:lstStyle/>
        <a:p>
          <a:r>
            <a:rPr lang="en-US" dirty="0" err="1"/>
            <a:t>Glodi</a:t>
          </a:r>
          <a:r>
            <a:rPr lang="en-US" dirty="0"/>
            <a:t> </a:t>
          </a:r>
          <a:r>
            <a:rPr lang="en-US" dirty="0" err="1"/>
            <a:t>Bokanya</a:t>
          </a:r>
          <a:endParaRPr lang="en-US" dirty="0"/>
        </a:p>
      </dgm:t>
    </dgm:pt>
    <dgm:pt modelId="{0041B0D1-D5BC-4967-A556-8F94CA8C9AB2}" type="parTrans" cxnId="{E89389C7-7F38-4965-8943-1828674D8B13}">
      <dgm:prSet/>
      <dgm:spPr/>
      <dgm:t>
        <a:bodyPr/>
        <a:lstStyle/>
        <a:p>
          <a:endParaRPr lang="en-US"/>
        </a:p>
      </dgm:t>
    </dgm:pt>
    <dgm:pt modelId="{FA41BD34-B7EB-4BDF-B7AF-73A9F10664E7}" type="sibTrans" cxnId="{E89389C7-7F38-4965-8943-1828674D8B13}">
      <dgm:prSet/>
      <dgm:spPr/>
      <dgm:t>
        <a:bodyPr/>
        <a:lstStyle/>
        <a:p>
          <a:endParaRPr lang="en-US"/>
        </a:p>
      </dgm:t>
    </dgm:pt>
    <dgm:pt modelId="{0FE2C73D-9A1C-4024-995D-170E485E7245}">
      <dgm:prSet/>
      <dgm:spPr/>
      <dgm:t>
        <a:bodyPr/>
        <a:lstStyle/>
        <a:p>
          <a:r>
            <a:rPr lang="en-US" dirty="0"/>
            <a:t>Michala Geraty </a:t>
          </a:r>
        </a:p>
      </dgm:t>
    </dgm:pt>
    <dgm:pt modelId="{1090DD6D-EEBB-4206-96EC-3361816F7F66}" type="parTrans" cxnId="{895E521D-E3E6-4B96-A37D-2F8C4843FFAC}">
      <dgm:prSet/>
      <dgm:spPr/>
      <dgm:t>
        <a:bodyPr/>
        <a:lstStyle/>
        <a:p>
          <a:endParaRPr lang="en-US"/>
        </a:p>
      </dgm:t>
    </dgm:pt>
    <dgm:pt modelId="{61D3E55B-CE3C-43D6-AED3-7B01B8A31633}" type="sibTrans" cxnId="{895E521D-E3E6-4B96-A37D-2F8C4843FFAC}">
      <dgm:prSet/>
      <dgm:spPr/>
      <dgm:t>
        <a:bodyPr/>
        <a:lstStyle/>
        <a:p>
          <a:endParaRPr lang="en-US"/>
        </a:p>
      </dgm:t>
    </dgm:pt>
    <dgm:pt modelId="{73F2C958-4EE0-42E7-970D-10B56DADAB82}">
      <dgm:prSet/>
      <dgm:spPr/>
      <dgm:t>
        <a:bodyPr/>
        <a:lstStyle/>
        <a:p>
          <a:r>
            <a:rPr lang="en-US" dirty="0"/>
            <a:t>Sharon Olowoyo</a:t>
          </a:r>
        </a:p>
      </dgm:t>
    </dgm:pt>
    <dgm:pt modelId="{E026911D-F053-4211-840B-CCDE845CDAD2}" type="parTrans" cxnId="{A381D7CE-D13D-405A-B23B-2DB74EBB41CE}">
      <dgm:prSet/>
      <dgm:spPr/>
      <dgm:t>
        <a:bodyPr/>
        <a:lstStyle/>
        <a:p>
          <a:endParaRPr lang="en-US"/>
        </a:p>
      </dgm:t>
    </dgm:pt>
    <dgm:pt modelId="{A00A3F76-E229-4A9D-9785-461ED1F0B013}" type="sibTrans" cxnId="{A381D7CE-D13D-405A-B23B-2DB74EBB41CE}">
      <dgm:prSet/>
      <dgm:spPr/>
      <dgm:t>
        <a:bodyPr/>
        <a:lstStyle/>
        <a:p>
          <a:endParaRPr lang="en-US"/>
        </a:p>
      </dgm:t>
    </dgm:pt>
    <dgm:pt modelId="{73048C8D-A24C-488D-B4F9-CCEBFFBB3748}">
      <dgm:prSet/>
      <dgm:spPr/>
      <dgm:t>
        <a:bodyPr/>
        <a:lstStyle/>
        <a:p>
          <a:r>
            <a:rPr lang="en-US" dirty="0"/>
            <a:t>Rachel Yan </a:t>
          </a:r>
        </a:p>
      </dgm:t>
    </dgm:pt>
    <dgm:pt modelId="{88D210FA-C35C-4B6B-A60D-A6DF6D04E2D3}" type="parTrans" cxnId="{0268DD8E-0147-4258-A677-14A0EC765AE9}">
      <dgm:prSet/>
      <dgm:spPr/>
      <dgm:t>
        <a:bodyPr/>
        <a:lstStyle/>
        <a:p>
          <a:endParaRPr lang="en-US"/>
        </a:p>
      </dgm:t>
    </dgm:pt>
    <dgm:pt modelId="{FAE86D20-B8A9-432B-81D7-EBA38ED49171}" type="sibTrans" cxnId="{0268DD8E-0147-4258-A677-14A0EC765AE9}">
      <dgm:prSet/>
      <dgm:spPr/>
      <dgm:t>
        <a:bodyPr/>
        <a:lstStyle/>
        <a:p>
          <a:endParaRPr lang="en-US"/>
        </a:p>
      </dgm:t>
    </dgm:pt>
    <dgm:pt modelId="{4BC35806-8298-4789-ABB7-AE29073785CF}">
      <dgm:prSet/>
      <dgm:spPr/>
      <dgm:t>
        <a:bodyPr/>
        <a:lstStyle/>
        <a:p>
          <a:r>
            <a:rPr lang="en-US"/>
            <a:t>Emily Lagerquist</a:t>
          </a:r>
        </a:p>
      </dgm:t>
    </dgm:pt>
    <dgm:pt modelId="{17C9A579-5C52-4333-A842-D891F60B2D6E}" type="parTrans" cxnId="{CE4383F2-6915-40A2-9857-84AB8C3BB658}">
      <dgm:prSet/>
      <dgm:spPr/>
      <dgm:t>
        <a:bodyPr/>
        <a:lstStyle/>
        <a:p>
          <a:endParaRPr lang="en-US"/>
        </a:p>
      </dgm:t>
    </dgm:pt>
    <dgm:pt modelId="{DBE17707-00E8-454C-9A00-9A400DAD0587}" type="sibTrans" cxnId="{CE4383F2-6915-40A2-9857-84AB8C3BB658}">
      <dgm:prSet/>
      <dgm:spPr/>
      <dgm:t>
        <a:bodyPr/>
        <a:lstStyle/>
        <a:p>
          <a:endParaRPr lang="en-US"/>
        </a:p>
      </dgm:t>
    </dgm:pt>
    <dgm:pt modelId="{8EB3C1F4-71E3-4DB2-9D01-638E32AB83D3}">
      <dgm:prSet/>
      <dgm:spPr/>
      <dgm:t>
        <a:bodyPr/>
        <a:lstStyle/>
        <a:p>
          <a:r>
            <a:rPr lang="en-US"/>
            <a:t>Liberty University Student Public Health Association </a:t>
          </a:r>
        </a:p>
      </dgm:t>
    </dgm:pt>
    <dgm:pt modelId="{1C354B01-B91B-4A57-BF8C-32735C4FDF9C}" type="parTrans" cxnId="{97615B1B-0AE1-462F-9A5E-7B03548371E9}">
      <dgm:prSet/>
      <dgm:spPr/>
      <dgm:t>
        <a:bodyPr/>
        <a:lstStyle/>
        <a:p>
          <a:endParaRPr lang="en-US"/>
        </a:p>
      </dgm:t>
    </dgm:pt>
    <dgm:pt modelId="{6E237DB8-0E24-4215-96EE-170042183284}" type="sibTrans" cxnId="{97615B1B-0AE1-462F-9A5E-7B03548371E9}">
      <dgm:prSet/>
      <dgm:spPr/>
      <dgm:t>
        <a:bodyPr/>
        <a:lstStyle/>
        <a:p>
          <a:endParaRPr lang="en-US"/>
        </a:p>
      </dgm:t>
    </dgm:pt>
    <dgm:pt modelId="{4C030B94-FE2F-44DF-BDBD-6D4140CE67D5}">
      <dgm:prSet/>
      <dgm:spPr/>
      <dgm:t>
        <a:bodyPr/>
        <a:lstStyle/>
        <a:p>
          <a:r>
            <a:rPr lang="en-US" dirty="0"/>
            <a:t>President/Point of Contact – Sharon Olowoyo</a:t>
          </a:r>
        </a:p>
      </dgm:t>
    </dgm:pt>
    <dgm:pt modelId="{B334E3DE-F6F5-44A5-86F0-77BB83FA92BA}" type="parTrans" cxnId="{571FB7D5-44BE-43C8-A7AB-F0B229FEF605}">
      <dgm:prSet/>
      <dgm:spPr/>
      <dgm:t>
        <a:bodyPr/>
        <a:lstStyle/>
        <a:p>
          <a:endParaRPr lang="en-US"/>
        </a:p>
      </dgm:t>
    </dgm:pt>
    <dgm:pt modelId="{6F405BE4-0A8F-49E3-8C02-520046223685}" type="sibTrans" cxnId="{571FB7D5-44BE-43C8-A7AB-F0B229FEF605}">
      <dgm:prSet/>
      <dgm:spPr/>
      <dgm:t>
        <a:bodyPr/>
        <a:lstStyle/>
        <a:p>
          <a:endParaRPr lang="en-US"/>
        </a:p>
      </dgm:t>
    </dgm:pt>
    <dgm:pt modelId="{05D0A3B3-B447-4D35-8E9B-8047C626BFA3}">
      <dgm:prSet/>
      <dgm:spPr/>
      <dgm:t>
        <a:bodyPr/>
        <a:lstStyle/>
        <a:p>
          <a:r>
            <a:rPr lang="en-US" dirty="0"/>
            <a:t>Vice President- Rachel Yan</a:t>
          </a:r>
        </a:p>
      </dgm:t>
    </dgm:pt>
    <dgm:pt modelId="{1EE0F90C-6506-405F-BF02-A5C5A625B06D}" type="parTrans" cxnId="{4D95D82B-6E98-4851-BBDB-340DAA65B92A}">
      <dgm:prSet/>
      <dgm:spPr/>
      <dgm:t>
        <a:bodyPr/>
        <a:lstStyle/>
        <a:p>
          <a:endParaRPr lang="en-US"/>
        </a:p>
      </dgm:t>
    </dgm:pt>
    <dgm:pt modelId="{325AF081-77B2-4771-86B6-765A41CA816B}" type="sibTrans" cxnId="{4D95D82B-6E98-4851-BBDB-340DAA65B92A}">
      <dgm:prSet/>
      <dgm:spPr/>
      <dgm:t>
        <a:bodyPr/>
        <a:lstStyle/>
        <a:p>
          <a:endParaRPr lang="en-US"/>
        </a:p>
      </dgm:t>
    </dgm:pt>
    <dgm:pt modelId="{B0070F66-2D24-4B88-95AD-E69E33DC2EF7}" type="pres">
      <dgm:prSet presAssocID="{FEB56124-6B73-4999-B6FA-809FCD6E2341}" presName="linear" presStyleCnt="0">
        <dgm:presLayoutVars>
          <dgm:animLvl val="lvl"/>
          <dgm:resizeHandles val="exact"/>
        </dgm:presLayoutVars>
      </dgm:prSet>
      <dgm:spPr/>
    </dgm:pt>
    <dgm:pt modelId="{D2D4C6A3-BE9F-4C51-AC9D-9B6A1A6AFF9A}" type="pres">
      <dgm:prSet presAssocID="{A477BA03-EA7E-4271-9074-F1438DC74E5A}" presName="parentText" presStyleLbl="node1" presStyleIdx="0" presStyleCnt="2">
        <dgm:presLayoutVars>
          <dgm:chMax val="0"/>
          <dgm:bulletEnabled val="1"/>
        </dgm:presLayoutVars>
      </dgm:prSet>
      <dgm:spPr/>
    </dgm:pt>
    <dgm:pt modelId="{5B37C6F4-1B7C-411C-992A-4BD1017F1069}" type="pres">
      <dgm:prSet presAssocID="{A477BA03-EA7E-4271-9074-F1438DC74E5A}" presName="childText" presStyleLbl="revTx" presStyleIdx="0" presStyleCnt="2">
        <dgm:presLayoutVars>
          <dgm:bulletEnabled val="1"/>
        </dgm:presLayoutVars>
      </dgm:prSet>
      <dgm:spPr/>
    </dgm:pt>
    <dgm:pt modelId="{347A025E-AB2A-477F-B4F9-8BC0970A6602}" type="pres">
      <dgm:prSet presAssocID="{8EB3C1F4-71E3-4DB2-9D01-638E32AB83D3}" presName="parentText" presStyleLbl="node1" presStyleIdx="1" presStyleCnt="2">
        <dgm:presLayoutVars>
          <dgm:chMax val="0"/>
          <dgm:bulletEnabled val="1"/>
        </dgm:presLayoutVars>
      </dgm:prSet>
      <dgm:spPr/>
    </dgm:pt>
    <dgm:pt modelId="{EA87189E-D3BF-497F-95E3-7E368C15D961}" type="pres">
      <dgm:prSet presAssocID="{8EB3C1F4-71E3-4DB2-9D01-638E32AB83D3}" presName="childText" presStyleLbl="revTx" presStyleIdx="1" presStyleCnt="2">
        <dgm:presLayoutVars>
          <dgm:bulletEnabled val="1"/>
        </dgm:presLayoutVars>
      </dgm:prSet>
      <dgm:spPr/>
    </dgm:pt>
  </dgm:ptLst>
  <dgm:cxnLst>
    <dgm:cxn modelId="{97615B1B-0AE1-462F-9A5E-7B03548371E9}" srcId="{FEB56124-6B73-4999-B6FA-809FCD6E2341}" destId="{8EB3C1F4-71E3-4DB2-9D01-638E32AB83D3}" srcOrd="1" destOrd="0" parTransId="{1C354B01-B91B-4A57-BF8C-32735C4FDF9C}" sibTransId="{6E237DB8-0E24-4215-96EE-170042183284}"/>
    <dgm:cxn modelId="{B9470A1D-85E6-4DFB-8FC8-9BB01BABFEC6}" type="presOf" srcId="{35641D7B-A58D-4DA4-B108-1AE249D868E6}" destId="{5B37C6F4-1B7C-411C-992A-4BD1017F1069}" srcOrd="0" destOrd="0" presId="urn:microsoft.com/office/officeart/2005/8/layout/vList2"/>
    <dgm:cxn modelId="{895E521D-E3E6-4B96-A37D-2F8C4843FFAC}" srcId="{A477BA03-EA7E-4271-9074-F1438DC74E5A}" destId="{0FE2C73D-9A1C-4024-995D-170E485E7245}" srcOrd="1" destOrd="0" parTransId="{1090DD6D-EEBB-4206-96EC-3361816F7F66}" sibTransId="{61D3E55B-CE3C-43D6-AED3-7B01B8A31633}"/>
    <dgm:cxn modelId="{5640E920-3486-46E8-AA08-8CDAC276DC97}" type="presOf" srcId="{73F2C958-4EE0-42E7-970D-10B56DADAB82}" destId="{5B37C6F4-1B7C-411C-992A-4BD1017F1069}" srcOrd="0" destOrd="2" presId="urn:microsoft.com/office/officeart/2005/8/layout/vList2"/>
    <dgm:cxn modelId="{6508FB27-EEC4-4DEC-975F-3B9A6C804CCB}" type="presOf" srcId="{A477BA03-EA7E-4271-9074-F1438DC74E5A}" destId="{D2D4C6A3-BE9F-4C51-AC9D-9B6A1A6AFF9A}" srcOrd="0" destOrd="0" presId="urn:microsoft.com/office/officeart/2005/8/layout/vList2"/>
    <dgm:cxn modelId="{4D95D82B-6E98-4851-BBDB-340DAA65B92A}" srcId="{8EB3C1F4-71E3-4DB2-9D01-638E32AB83D3}" destId="{05D0A3B3-B447-4D35-8E9B-8047C626BFA3}" srcOrd="1" destOrd="0" parTransId="{1EE0F90C-6506-405F-BF02-A5C5A625B06D}" sibTransId="{325AF081-77B2-4771-86B6-765A41CA816B}"/>
    <dgm:cxn modelId="{F817C544-3C9F-403A-9973-DBC21A9B0076}" type="presOf" srcId="{8EB3C1F4-71E3-4DB2-9D01-638E32AB83D3}" destId="{347A025E-AB2A-477F-B4F9-8BC0970A6602}" srcOrd="0" destOrd="0" presId="urn:microsoft.com/office/officeart/2005/8/layout/vList2"/>
    <dgm:cxn modelId="{4A5B0945-F459-4BC2-9C11-616A83D0CEB1}" type="presOf" srcId="{05D0A3B3-B447-4D35-8E9B-8047C626BFA3}" destId="{EA87189E-D3BF-497F-95E3-7E368C15D961}" srcOrd="0" destOrd="1" presId="urn:microsoft.com/office/officeart/2005/8/layout/vList2"/>
    <dgm:cxn modelId="{B1F7E752-0C78-4B59-917E-1F18F1476AE1}" type="presOf" srcId="{4BC35806-8298-4789-ABB7-AE29073785CF}" destId="{5B37C6F4-1B7C-411C-992A-4BD1017F1069}" srcOrd="0" destOrd="4" presId="urn:microsoft.com/office/officeart/2005/8/layout/vList2"/>
    <dgm:cxn modelId="{6CB27277-62A4-4EE0-AA93-788EB7EAA0C8}" srcId="{FEB56124-6B73-4999-B6FA-809FCD6E2341}" destId="{A477BA03-EA7E-4271-9074-F1438DC74E5A}" srcOrd="0" destOrd="0" parTransId="{4D09E095-F885-4D5C-929C-5D1B8FBEEFBE}" sibTransId="{00924493-8A33-44DD-9AC8-642CA15B39CC}"/>
    <dgm:cxn modelId="{2B33167F-FCAF-4F46-9D9A-67C17EC7B0AB}" type="presOf" srcId="{FEB56124-6B73-4999-B6FA-809FCD6E2341}" destId="{B0070F66-2D24-4B88-95AD-E69E33DC2EF7}" srcOrd="0" destOrd="0" presId="urn:microsoft.com/office/officeart/2005/8/layout/vList2"/>
    <dgm:cxn modelId="{0268DD8E-0147-4258-A677-14A0EC765AE9}" srcId="{A477BA03-EA7E-4271-9074-F1438DC74E5A}" destId="{73048C8D-A24C-488D-B4F9-CCEBFFBB3748}" srcOrd="3" destOrd="0" parTransId="{88D210FA-C35C-4B6B-A60D-A6DF6D04E2D3}" sibTransId="{FAE86D20-B8A9-432B-81D7-EBA38ED49171}"/>
    <dgm:cxn modelId="{9AC07AA1-4D9A-4356-AC4E-AC5B8B97C969}" type="presOf" srcId="{73048C8D-A24C-488D-B4F9-CCEBFFBB3748}" destId="{5B37C6F4-1B7C-411C-992A-4BD1017F1069}" srcOrd="0" destOrd="3" presId="urn:microsoft.com/office/officeart/2005/8/layout/vList2"/>
    <dgm:cxn modelId="{E89389C7-7F38-4965-8943-1828674D8B13}" srcId="{A477BA03-EA7E-4271-9074-F1438DC74E5A}" destId="{35641D7B-A58D-4DA4-B108-1AE249D868E6}" srcOrd="0" destOrd="0" parTransId="{0041B0D1-D5BC-4967-A556-8F94CA8C9AB2}" sibTransId="{FA41BD34-B7EB-4BDF-B7AF-73A9F10664E7}"/>
    <dgm:cxn modelId="{A381D7CE-D13D-405A-B23B-2DB74EBB41CE}" srcId="{A477BA03-EA7E-4271-9074-F1438DC74E5A}" destId="{73F2C958-4EE0-42E7-970D-10B56DADAB82}" srcOrd="2" destOrd="0" parTransId="{E026911D-F053-4211-840B-CCDE845CDAD2}" sibTransId="{A00A3F76-E229-4A9D-9785-461ED1F0B013}"/>
    <dgm:cxn modelId="{571FB7D5-44BE-43C8-A7AB-F0B229FEF605}" srcId="{8EB3C1F4-71E3-4DB2-9D01-638E32AB83D3}" destId="{4C030B94-FE2F-44DF-BDBD-6D4140CE67D5}" srcOrd="0" destOrd="0" parTransId="{B334E3DE-F6F5-44A5-86F0-77BB83FA92BA}" sibTransId="{6F405BE4-0A8F-49E3-8C02-520046223685}"/>
    <dgm:cxn modelId="{CE4383F2-6915-40A2-9857-84AB8C3BB658}" srcId="{A477BA03-EA7E-4271-9074-F1438DC74E5A}" destId="{4BC35806-8298-4789-ABB7-AE29073785CF}" srcOrd="4" destOrd="0" parTransId="{17C9A579-5C52-4333-A842-D891F60B2D6E}" sibTransId="{DBE17707-00E8-454C-9A00-9A400DAD0587}"/>
    <dgm:cxn modelId="{C951B0F3-CD15-4425-9004-D8C9AAC4F420}" type="presOf" srcId="{0FE2C73D-9A1C-4024-995D-170E485E7245}" destId="{5B37C6F4-1B7C-411C-992A-4BD1017F1069}" srcOrd="0" destOrd="1" presId="urn:microsoft.com/office/officeart/2005/8/layout/vList2"/>
    <dgm:cxn modelId="{C1E86DF6-06A7-414C-8D42-FA2F02DED017}" type="presOf" srcId="{4C030B94-FE2F-44DF-BDBD-6D4140CE67D5}" destId="{EA87189E-D3BF-497F-95E3-7E368C15D961}" srcOrd="0" destOrd="0" presId="urn:microsoft.com/office/officeart/2005/8/layout/vList2"/>
    <dgm:cxn modelId="{72074C72-5E89-4413-8B52-5F95700994F9}" type="presParOf" srcId="{B0070F66-2D24-4B88-95AD-E69E33DC2EF7}" destId="{D2D4C6A3-BE9F-4C51-AC9D-9B6A1A6AFF9A}" srcOrd="0" destOrd="0" presId="urn:microsoft.com/office/officeart/2005/8/layout/vList2"/>
    <dgm:cxn modelId="{181F2EDD-A73D-4FDD-95DD-9DDCFB270959}" type="presParOf" srcId="{B0070F66-2D24-4B88-95AD-E69E33DC2EF7}" destId="{5B37C6F4-1B7C-411C-992A-4BD1017F1069}" srcOrd="1" destOrd="0" presId="urn:microsoft.com/office/officeart/2005/8/layout/vList2"/>
    <dgm:cxn modelId="{E3D0779A-5F1B-45BB-A1D6-2161E494284D}" type="presParOf" srcId="{B0070F66-2D24-4B88-95AD-E69E33DC2EF7}" destId="{347A025E-AB2A-477F-B4F9-8BC0970A6602}" srcOrd="2" destOrd="0" presId="urn:microsoft.com/office/officeart/2005/8/layout/vList2"/>
    <dgm:cxn modelId="{C972C3F5-9170-44C5-AA76-1998D0B85BD3}" type="presParOf" srcId="{B0070F66-2D24-4B88-95AD-E69E33DC2EF7}" destId="{EA87189E-D3BF-497F-95E3-7E368C15D9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0FE24-F8F6-489D-AD7D-903EE5C6B90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BB9A860-A13F-48F5-890F-85403BBBD6B0}">
      <dgm:prSet/>
      <dgm:spPr/>
      <dgm:t>
        <a:bodyPr/>
        <a:lstStyle/>
        <a:p>
          <a:pPr>
            <a:lnSpc>
              <a:spcPct val="100000"/>
            </a:lnSpc>
          </a:pPr>
          <a:r>
            <a:rPr lang="en-US" dirty="0"/>
            <a:t>Graduate Student Handbook: </a:t>
          </a:r>
          <a:r>
            <a:rPr lang="en-US" b="1" i="1" dirty="0"/>
            <a:t>Please read it</a:t>
          </a:r>
          <a:r>
            <a:rPr lang="en-US" dirty="0"/>
            <a:t>!</a:t>
          </a:r>
        </a:p>
      </dgm:t>
    </dgm:pt>
    <dgm:pt modelId="{A1DA9E43-2ADE-4E12-AF75-A4A922C87506}" type="parTrans" cxnId="{5FA9F27E-8D32-4AA9-9D9B-0FA51FD0D0F7}">
      <dgm:prSet/>
      <dgm:spPr/>
      <dgm:t>
        <a:bodyPr/>
        <a:lstStyle/>
        <a:p>
          <a:endParaRPr lang="en-US"/>
        </a:p>
      </dgm:t>
    </dgm:pt>
    <dgm:pt modelId="{07AF6498-2DCE-4545-A030-FE394BCAF4EB}" type="sibTrans" cxnId="{5FA9F27E-8D32-4AA9-9D9B-0FA51FD0D0F7}">
      <dgm:prSet/>
      <dgm:spPr/>
      <dgm:t>
        <a:bodyPr/>
        <a:lstStyle/>
        <a:p>
          <a:endParaRPr lang="en-US"/>
        </a:p>
      </dgm:t>
    </dgm:pt>
    <dgm:pt modelId="{49BAD75C-24AB-4D4E-B3FE-AC8181A8377A}">
      <dgm:prSet/>
      <dgm:spPr/>
      <dgm:t>
        <a:bodyPr/>
        <a:lstStyle/>
        <a:p>
          <a:pPr>
            <a:lnSpc>
              <a:spcPct val="100000"/>
            </a:lnSpc>
          </a:pPr>
          <a:r>
            <a:rPr lang="en-US" dirty="0"/>
            <a:t>Email – </a:t>
          </a:r>
          <a:r>
            <a:rPr lang="en-US" b="1" i="1" dirty="0"/>
            <a:t>must</a:t>
          </a:r>
          <a:r>
            <a:rPr lang="en-US" b="1" dirty="0"/>
            <a:t> use your Liberty email address</a:t>
          </a:r>
        </a:p>
        <a:p>
          <a:pPr>
            <a:lnSpc>
              <a:spcPct val="100000"/>
            </a:lnSpc>
          </a:pPr>
          <a:r>
            <a:rPr lang="en-US" b="0" dirty="0"/>
            <a:t>Canvas- Discussion Boards, Inbox </a:t>
          </a:r>
        </a:p>
      </dgm:t>
    </dgm:pt>
    <dgm:pt modelId="{0A42DBCA-1E0C-4D83-85AD-0F977C8180C9}" type="parTrans" cxnId="{58FF4C8D-7D25-4C88-A688-FE9D87EBD5D6}">
      <dgm:prSet/>
      <dgm:spPr/>
      <dgm:t>
        <a:bodyPr/>
        <a:lstStyle/>
        <a:p>
          <a:endParaRPr lang="en-US"/>
        </a:p>
      </dgm:t>
    </dgm:pt>
    <dgm:pt modelId="{FBB6F96A-B896-4E85-B3B2-DB639E29F66E}" type="sibTrans" cxnId="{58FF4C8D-7D25-4C88-A688-FE9D87EBD5D6}">
      <dgm:prSet/>
      <dgm:spPr/>
      <dgm:t>
        <a:bodyPr/>
        <a:lstStyle/>
        <a:p>
          <a:endParaRPr lang="en-US"/>
        </a:p>
      </dgm:t>
    </dgm:pt>
    <dgm:pt modelId="{3E24C97E-3298-4407-8A38-387E2450FEF3}">
      <dgm:prSet/>
      <dgm:spPr/>
      <dgm:t>
        <a:bodyPr/>
        <a:lstStyle/>
        <a:p>
          <a:pPr>
            <a:lnSpc>
              <a:spcPct val="100000"/>
            </a:lnSpc>
          </a:pPr>
          <a:r>
            <a:rPr lang="en-US"/>
            <a:t>Telephone </a:t>
          </a:r>
        </a:p>
      </dgm:t>
    </dgm:pt>
    <dgm:pt modelId="{7A8D2976-BFA6-437A-B8A6-8A23FA63A7A3}" type="parTrans" cxnId="{96A187B0-A5D2-46F9-A44E-4D8ADC79DAC7}">
      <dgm:prSet/>
      <dgm:spPr/>
      <dgm:t>
        <a:bodyPr/>
        <a:lstStyle/>
        <a:p>
          <a:endParaRPr lang="en-US"/>
        </a:p>
      </dgm:t>
    </dgm:pt>
    <dgm:pt modelId="{3C440FE8-E3DC-409C-8DA2-C33BD45E8AD9}" type="sibTrans" cxnId="{96A187B0-A5D2-46F9-A44E-4D8ADC79DAC7}">
      <dgm:prSet/>
      <dgm:spPr/>
      <dgm:t>
        <a:bodyPr/>
        <a:lstStyle/>
        <a:p>
          <a:endParaRPr lang="en-US"/>
        </a:p>
      </dgm:t>
    </dgm:pt>
    <dgm:pt modelId="{CCC1CCE9-2B91-463D-892D-9CF4F9BE521C}">
      <dgm:prSet custT="1"/>
      <dgm:spPr/>
      <dgm:t>
        <a:bodyPr/>
        <a:lstStyle/>
        <a:p>
          <a:pPr>
            <a:lnSpc>
              <a:spcPct val="100000"/>
            </a:lnSpc>
          </a:pPr>
          <a:r>
            <a:rPr lang="en-US" sz="1800" b="1" dirty="0"/>
            <a:t>Department Phone– 434-582-2333</a:t>
          </a:r>
        </a:p>
      </dgm:t>
    </dgm:pt>
    <dgm:pt modelId="{AE4A895D-6EC0-4FB7-B97E-86A020073BEC}" type="parTrans" cxnId="{CA078B18-1F7F-4708-BE48-A8B288768615}">
      <dgm:prSet/>
      <dgm:spPr/>
      <dgm:t>
        <a:bodyPr/>
        <a:lstStyle/>
        <a:p>
          <a:endParaRPr lang="en-US"/>
        </a:p>
      </dgm:t>
    </dgm:pt>
    <dgm:pt modelId="{24F500DA-3EA4-436D-B1EC-D9964A6C5531}" type="sibTrans" cxnId="{CA078B18-1F7F-4708-BE48-A8B288768615}">
      <dgm:prSet/>
      <dgm:spPr/>
      <dgm:t>
        <a:bodyPr/>
        <a:lstStyle/>
        <a:p>
          <a:endParaRPr lang="en-US"/>
        </a:p>
      </dgm:t>
    </dgm:pt>
    <dgm:pt modelId="{3190B56B-A176-4E32-BEB3-BD74AAF50204}">
      <dgm:prSet custT="1"/>
      <dgm:spPr/>
      <dgm:t>
        <a:bodyPr/>
        <a:lstStyle/>
        <a:p>
          <a:pPr>
            <a:lnSpc>
              <a:spcPct val="100000"/>
            </a:lnSpc>
          </a:pPr>
          <a:r>
            <a:rPr lang="en-US" sz="1800" b="1" dirty="0"/>
            <a:t>Dr. Graf – 434-592-5985</a:t>
          </a:r>
        </a:p>
      </dgm:t>
    </dgm:pt>
    <dgm:pt modelId="{3825D647-C57D-4B8F-B12A-E803C101EC52}" type="parTrans" cxnId="{8A4184C3-BDBB-4F44-BD5E-D2802B24BDA5}">
      <dgm:prSet/>
      <dgm:spPr/>
      <dgm:t>
        <a:bodyPr/>
        <a:lstStyle/>
        <a:p>
          <a:endParaRPr lang="en-US"/>
        </a:p>
      </dgm:t>
    </dgm:pt>
    <dgm:pt modelId="{3657D439-8FC9-4B2B-80B3-6F1B87FF115A}" type="sibTrans" cxnId="{8A4184C3-BDBB-4F44-BD5E-D2802B24BDA5}">
      <dgm:prSet/>
      <dgm:spPr/>
      <dgm:t>
        <a:bodyPr/>
        <a:lstStyle/>
        <a:p>
          <a:endParaRPr lang="en-US"/>
        </a:p>
      </dgm:t>
    </dgm:pt>
    <dgm:pt modelId="{64CCD9F5-BE7B-4DC9-9926-19E63A3F4154}">
      <dgm:prSet custT="1"/>
      <dgm:spPr/>
      <dgm:t>
        <a:bodyPr/>
        <a:lstStyle/>
        <a:p>
          <a:pPr>
            <a:lnSpc>
              <a:spcPct val="100000"/>
            </a:lnSpc>
          </a:pPr>
          <a:r>
            <a:rPr lang="en-US" sz="1800" b="1" dirty="0"/>
            <a:t>Dr. Attin – 434-592-6908</a:t>
          </a:r>
        </a:p>
      </dgm:t>
    </dgm:pt>
    <dgm:pt modelId="{FAD851BB-7191-4ACA-A243-75DCCE92198F}" type="parTrans" cxnId="{223BF9F0-F4A4-46E3-B734-4D8F75510C91}">
      <dgm:prSet/>
      <dgm:spPr/>
      <dgm:t>
        <a:bodyPr/>
        <a:lstStyle/>
        <a:p>
          <a:endParaRPr lang="en-US"/>
        </a:p>
      </dgm:t>
    </dgm:pt>
    <dgm:pt modelId="{6DFE5407-F5CF-440B-A87F-00F66F380795}" type="sibTrans" cxnId="{223BF9F0-F4A4-46E3-B734-4D8F75510C91}">
      <dgm:prSet/>
      <dgm:spPr/>
      <dgm:t>
        <a:bodyPr/>
        <a:lstStyle/>
        <a:p>
          <a:endParaRPr lang="en-US"/>
        </a:p>
      </dgm:t>
    </dgm:pt>
    <dgm:pt modelId="{4402AB92-7ABD-4504-A3EE-078233FBCAE4}">
      <dgm:prSet/>
      <dgm:spPr/>
      <dgm:t>
        <a:bodyPr/>
        <a:lstStyle/>
        <a:p>
          <a:pPr>
            <a:lnSpc>
              <a:spcPct val="100000"/>
            </a:lnSpc>
          </a:pPr>
          <a:r>
            <a:rPr lang="en-US" dirty="0"/>
            <a:t>Review your Syllabus and Ask for Office hours for Faculty </a:t>
          </a:r>
        </a:p>
      </dgm:t>
    </dgm:pt>
    <dgm:pt modelId="{998E5B9D-6665-46D5-8052-E1BF58CF86BD}" type="parTrans" cxnId="{1A11D847-18D9-40E6-9936-DBF1E43EEA39}">
      <dgm:prSet/>
      <dgm:spPr/>
      <dgm:t>
        <a:bodyPr/>
        <a:lstStyle/>
        <a:p>
          <a:endParaRPr lang="en-US"/>
        </a:p>
      </dgm:t>
    </dgm:pt>
    <dgm:pt modelId="{FC9ABA42-7E68-4577-AF28-DCC533D57EB5}" type="sibTrans" cxnId="{1A11D847-18D9-40E6-9936-DBF1E43EEA39}">
      <dgm:prSet/>
      <dgm:spPr/>
      <dgm:t>
        <a:bodyPr/>
        <a:lstStyle/>
        <a:p>
          <a:endParaRPr lang="en-US"/>
        </a:p>
      </dgm:t>
    </dgm:pt>
    <dgm:pt modelId="{8683909D-C169-4A38-ABE8-6B2B98289089}" type="pres">
      <dgm:prSet presAssocID="{E980FE24-F8F6-489D-AD7D-903EE5C6B904}" presName="root" presStyleCnt="0">
        <dgm:presLayoutVars>
          <dgm:dir/>
          <dgm:resizeHandles val="exact"/>
        </dgm:presLayoutVars>
      </dgm:prSet>
      <dgm:spPr/>
    </dgm:pt>
    <dgm:pt modelId="{505E680A-E1F1-4116-A7DD-00A0B7DB2CB5}" type="pres">
      <dgm:prSet presAssocID="{DBB9A860-A13F-48F5-890F-85403BBBD6B0}" presName="compNode" presStyleCnt="0"/>
      <dgm:spPr/>
    </dgm:pt>
    <dgm:pt modelId="{03239CBB-E3C9-41C6-9132-BDC29AD73AF3}" type="pres">
      <dgm:prSet presAssocID="{DBB9A860-A13F-48F5-890F-85403BBBD6B0}" presName="bgRect" presStyleLbl="bgShp" presStyleIdx="0" presStyleCnt="4" custLinFactNeighborX="614"/>
      <dgm:spPr/>
    </dgm:pt>
    <dgm:pt modelId="{103E5CED-D930-463B-80D2-A19E5684333C}" type="pres">
      <dgm:prSet presAssocID="{DBB9A860-A13F-48F5-890F-85403BBBD6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sel"/>
        </a:ext>
      </dgm:extLst>
    </dgm:pt>
    <dgm:pt modelId="{C84AED7A-15DB-48E3-88BE-E2E37FE0B86E}" type="pres">
      <dgm:prSet presAssocID="{DBB9A860-A13F-48F5-890F-85403BBBD6B0}" presName="spaceRect" presStyleCnt="0"/>
      <dgm:spPr/>
    </dgm:pt>
    <dgm:pt modelId="{C54FBC03-BAA0-4A24-9D8D-4CD633F8E6BE}" type="pres">
      <dgm:prSet presAssocID="{DBB9A860-A13F-48F5-890F-85403BBBD6B0}" presName="parTx" presStyleLbl="revTx" presStyleIdx="0" presStyleCnt="5">
        <dgm:presLayoutVars>
          <dgm:chMax val="0"/>
          <dgm:chPref val="0"/>
        </dgm:presLayoutVars>
      </dgm:prSet>
      <dgm:spPr/>
    </dgm:pt>
    <dgm:pt modelId="{1F9B415C-935C-44AB-804D-B01809B0F5C7}" type="pres">
      <dgm:prSet presAssocID="{07AF6498-2DCE-4545-A030-FE394BCAF4EB}" presName="sibTrans" presStyleCnt="0"/>
      <dgm:spPr/>
    </dgm:pt>
    <dgm:pt modelId="{0AD2F6E9-E424-43CC-8C8F-3A745FEDB03A}" type="pres">
      <dgm:prSet presAssocID="{49BAD75C-24AB-4D4E-B3FE-AC8181A8377A}" presName="compNode" presStyleCnt="0"/>
      <dgm:spPr/>
    </dgm:pt>
    <dgm:pt modelId="{5D588912-C9BD-4A30-965D-A35F99D1B87E}" type="pres">
      <dgm:prSet presAssocID="{49BAD75C-24AB-4D4E-B3FE-AC8181A8377A}" presName="bgRect" presStyleLbl="bgShp" presStyleIdx="1" presStyleCnt="4"/>
      <dgm:spPr/>
    </dgm:pt>
    <dgm:pt modelId="{23C88D74-CB1E-4E1B-A025-CCA082E8DFB3}" type="pres">
      <dgm:prSet presAssocID="{49BAD75C-24AB-4D4E-B3FE-AC8181A837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2BC749FC-32A6-4A71-80A6-E6F6960A28FC}" type="pres">
      <dgm:prSet presAssocID="{49BAD75C-24AB-4D4E-B3FE-AC8181A8377A}" presName="spaceRect" presStyleCnt="0"/>
      <dgm:spPr/>
    </dgm:pt>
    <dgm:pt modelId="{D685C795-D443-4CAB-A546-A83F27E61561}" type="pres">
      <dgm:prSet presAssocID="{49BAD75C-24AB-4D4E-B3FE-AC8181A8377A}" presName="parTx" presStyleLbl="revTx" presStyleIdx="1" presStyleCnt="5">
        <dgm:presLayoutVars>
          <dgm:chMax val="0"/>
          <dgm:chPref val="0"/>
        </dgm:presLayoutVars>
      </dgm:prSet>
      <dgm:spPr/>
    </dgm:pt>
    <dgm:pt modelId="{4AB531BF-55D9-4850-9445-A0B4179E5929}" type="pres">
      <dgm:prSet presAssocID="{FBB6F96A-B896-4E85-B3B2-DB639E29F66E}" presName="sibTrans" presStyleCnt="0"/>
      <dgm:spPr/>
    </dgm:pt>
    <dgm:pt modelId="{1DABFDB5-22A6-4158-88A2-EAB504B293E8}" type="pres">
      <dgm:prSet presAssocID="{3E24C97E-3298-4407-8A38-387E2450FEF3}" presName="compNode" presStyleCnt="0"/>
      <dgm:spPr/>
    </dgm:pt>
    <dgm:pt modelId="{CB10A3A4-3CDF-40AC-BA1A-AFC3EED2F828}" type="pres">
      <dgm:prSet presAssocID="{3E24C97E-3298-4407-8A38-387E2450FEF3}" presName="bgRect" presStyleLbl="bgShp" presStyleIdx="2" presStyleCnt="4" custLinFactNeighborX="1976" custLinFactNeighborY="-886"/>
      <dgm:spPr/>
    </dgm:pt>
    <dgm:pt modelId="{E8EFBE2E-9F8F-4B8C-88A0-3271530966C2}" type="pres">
      <dgm:prSet presAssocID="{3E24C97E-3298-4407-8A38-387E2450FE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C7CB7862-EB5F-4FFB-B8C5-870DD8287CDE}" type="pres">
      <dgm:prSet presAssocID="{3E24C97E-3298-4407-8A38-387E2450FEF3}" presName="spaceRect" presStyleCnt="0"/>
      <dgm:spPr/>
    </dgm:pt>
    <dgm:pt modelId="{69BFDD82-BDFA-4C90-8DF5-08CE33A34341}" type="pres">
      <dgm:prSet presAssocID="{3E24C97E-3298-4407-8A38-387E2450FEF3}" presName="parTx" presStyleLbl="revTx" presStyleIdx="2" presStyleCnt="5">
        <dgm:presLayoutVars>
          <dgm:chMax val="0"/>
          <dgm:chPref val="0"/>
        </dgm:presLayoutVars>
      </dgm:prSet>
      <dgm:spPr/>
    </dgm:pt>
    <dgm:pt modelId="{F4B28E0C-55DC-43EF-AD82-45EF39E84C90}" type="pres">
      <dgm:prSet presAssocID="{3E24C97E-3298-4407-8A38-387E2450FEF3}" presName="desTx" presStyleLbl="revTx" presStyleIdx="3" presStyleCnt="5" custScaleX="92750" custLinFactNeighborX="-61438" custLinFactNeighborY="1771">
        <dgm:presLayoutVars/>
      </dgm:prSet>
      <dgm:spPr/>
    </dgm:pt>
    <dgm:pt modelId="{E8BB3A04-7DFD-4996-8D0C-74E372CDA3A0}" type="pres">
      <dgm:prSet presAssocID="{3C440FE8-E3DC-409C-8DA2-C33BD45E8AD9}" presName="sibTrans" presStyleCnt="0"/>
      <dgm:spPr/>
    </dgm:pt>
    <dgm:pt modelId="{38C53B08-2B35-43D8-9280-648BA0947030}" type="pres">
      <dgm:prSet presAssocID="{4402AB92-7ABD-4504-A3EE-078233FBCAE4}" presName="compNode" presStyleCnt="0"/>
      <dgm:spPr/>
    </dgm:pt>
    <dgm:pt modelId="{FA5DD81E-CD67-4975-9BFF-43A1C2E273FA}" type="pres">
      <dgm:prSet presAssocID="{4402AB92-7ABD-4504-A3EE-078233FBCAE4}" presName="bgRect" presStyleLbl="bgShp" presStyleIdx="3" presStyleCnt="4"/>
      <dgm:spPr/>
    </dgm:pt>
    <dgm:pt modelId="{89E54C05-DF14-412C-B697-FD3FF79508AA}" type="pres">
      <dgm:prSet presAssocID="{4402AB92-7ABD-4504-A3EE-078233FBCA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9547BC96-FFED-4628-ADC4-D90D333C369F}" type="pres">
      <dgm:prSet presAssocID="{4402AB92-7ABD-4504-A3EE-078233FBCAE4}" presName="spaceRect" presStyleCnt="0"/>
      <dgm:spPr/>
    </dgm:pt>
    <dgm:pt modelId="{178888C5-6D0E-4FC3-B476-A9B95D309D27}" type="pres">
      <dgm:prSet presAssocID="{4402AB92-7ABD-4504-A3EE-078233FBCAE4}" presName="parTx" presStyleLbl="revTx" presStyleIdx="4" presStyleCnt="5">
        <dgm:presLayoutVars>
          <dgm:chMax val="0"/>
          <dgm:chPref val="0"/>
        </dgm:presLayoutVars>
      </dgm:prSet>
      <dgm:spPr/>
    </dgm:pt>
  </dgm:ptLst>
  <dgm:cxnLst>
    <dgm:cxn modelId="{CA078B18-1F7F-4708-BE48-A8B288768615}" srcId="{3E24C97E-3298-4407-8A38-387E2450FEF3}" destId="{CCC1CCE9-2B91-463D-892D-9CF4F9BE521C}" srcOrd="0" destOrd="0" parTransId="{AE4A895D-6EC0-4FB7-B97E-86A020073BEC}" sibTransId="{24F500DA-3EA4-436D-B1EC-D9964A6C5531}"/>
    <dgm:cxn modelId="{AB8A955C-3CB5-46C6-849B-6746FBFECF8B}" type="presOf" srcId="{64CCD9F5-BE7B-4DC9-9926-19E63A3F4154}" destId="{F4B28E0C-55DC-43EF-AD82-45EF39E84C90}" srcOrd="0" destOrd="2" presId="urn:microsoft.com/office/officeart/2018/2/layout/IconVerticalSolidList"/>
    <dgm:cxn modelId="{385F5F62-5CCD-49EF-A62F-D54A77057B8F}" type="presOf" srcId="{3E24C97E-3298-4407-8A38-387E2450FEF3}" destId="{69BFDD82-BDFA-4C90-8DF5-08CE33A34341}" srcOrd="0" destOrd="0" presId="urn:microsoft.com/office/officeart/2018/2/layout/IconVerticalSolidList"/>
    <dgm:cxn modelId="{1A11D847-18D9-40E6-9936-DBF1E43EEA39}" srcId="{E980FE24-F8F6-489D-AD7D-903EE5C6B904}" destId="{4402AB92-7ABD-4504-A3EE-078233FBCAE4}" srcOrd="3" destOrd="0" parTransId="{998E5B9D-6665-46D5-8052-E1BF58CF86BD}" sibTransId="{FC9ABA42-7E68-4577-AF28-DCC533D57EB5}"/>
    <dgm:cxn modelId="{6909B16B-1C64-453F-9D97-8C826C984C8A}" type="presOf" srcId="{49BAD75C-24AB-4D4E-B3FE-AC8181A8377A}" destId="{D685C795-D443-4CAB-A546-A83F27E61561}" srcOrd="0" destOrd="0" presId="urn:microsoft.com/office/officeart/2018/2/layout/IconVerticalSolidList"/>
    <dgm:cxn modelId="{5FA9F27E-8D32-4AA9-9D9B-0FA51FD0D0F7}" srcId="{E980FE24-F8F6-489D-AD7D-903EE5C6B904}" destId="{DBB9A860-A13F-48F5-890F-85403BBBD6B0}" srcOrd="0" destOrd="0" parTransId="{A1DA9E43-2ADE-4E12-AF75-A4A922C87506}" sibTransId="{07AF6498-2DCE-4545-A030-FE394BCAF4EB}"/>
    <dgm:cxn modelId="{58FF4C8D-7D25-4C88-A688-FE9D87EBD5D6}" srcId="{E980FE24-F8F6-489D-AD7D-903EE5C6B904}" destId="{49BAD75C-24AB-4D4E-B3FE-AC8181A8377A}" srcOrd="1" destOrd="0" parTransId="{0A42DBCA-1E0C-4D83-85AD-0F977C8180C9}" sibTransId="{FBB6F96A-B896-4E85-B3B2-DB639E29F66E}"/>
    <dgm:cxn modelId="{EC89D698-AB67-431A-AA39-D5809D9D2162}" type="presOf" srcId="{3190B56B-A176-4E32-BEB3-BD74AAF50204}" destId="{F4B28E0C-55DC-43EF-AD82-45EF39E84C90}" srcOrd="0" destOrd="1" presId="urn:microsoft.com/office/officeart/2018/2/layout/IconVerticalSolidList"/>
    <dgm:cxn modelId="{C5D55CA1-EA5F-493B-82D3-1087DEF1B94E}" type="presOf" srcId="{DBB9A860-A13F-48F5-890F-85403BBBD6B0}" destId="{C54FBC03-BAA0-4A24-9D8D-4CD633F8E6BE}" srcOrd="0" destOrd="0" presId="urn:microsoft.com/office/officeart/2018/2/layout/IconVerticalSolidList"/>
    <dgm:cxn modelId="{96A187B0-A5D2-46F9-A44E-4D8ADC79DAC7}" srcId="{E980FE24-F8F6-489D-AD7D-903EE5C6B904}" destId="{3E24C97E-3298-4407-8A38-387E2450FEF3}" srcOrd="2" destOrd="0" parTransId="{7A8D2976-BFA6-437A-B8A6-8A23FA63A7A3}" sibTransId="{3C440FE8-E3DC-409C-8DA2-C33BD45E8AD9}"/>
    <dgm:cxn modelId="{8A4184C3-BDBB-4F44-BD5E-D2802B24BDA5}" srcId="{3E24C97E-3298-4407-8A38-387E2450FEF3}" destId="{3190B56B-A176-4E32-BEB3-BD74AAF50204}" srcOrd="1" destOrd="0" parTransId="{3825D647-C57D-4B8F-B12A-E803C101EC52}" sibTransId="{3657D439-8FC9-4B2B-80B3-6F1B87FF115A}"/>
    <dgm:cxn modelId="{A46E78D4-7D42-422E-AB84-83A84A37D7B3}" type="presOf" srcId="{4402AB92-7ABD-4504-A3EE-078233FBCAE4}" destId="{178888C5-6D0E-4FC3-B476-A9B95D309D27}" srcOrd="0" destOrd="0" presId="urn:microsoft.com/office/officeart/2018/2/layout/IconVerticalSolidList"/>
    <dgm:cxn modelId="{856EFEE0-08EE-4727-80B9-0F07D4D83876}" type="presOf" srcId="{CCC1CCE9-2B91-463D-892D-9CF4F9BE521C}" destId="{F4B28E0C-55DC-43EF-AD82-45EF39E84C90}" srcOrd="0" destOrd="0" presId="urn:microsoft.com/office/officeart/2018/2/layout/IconVerticalSolidList"/>
    <dgm:cxn modelId="{223BF9F0-F4A4-46E3-B734-4D8F75510C91}" srcId="{3E24C97E-3298-4407-8A38-387E2450FEF3}" destId="{64CCD9F5-BE7B-4DC9-9926-19E63A3F4154}" srcOrd="2" destOrd="0" parTransId="{FAD851BB-7191-4ACA-A243-75DCCE92198F}" sibTransId="{6DFE5407-F5CF-440B-A87F-00F66F380795}"/>
    <dgm:cxn modelId="{47AF9DF5-4294-4119-9576-554FBDFC3A55}" type="presOf" srcId="{E980FE24-F8F6-489D-AD7D-903EE5C6B904}" destId="{8683909D-C169-4A38-ABE8-6B2B98289089}" srcOrd="0" destOrd="0" presId="urn:microsoft.com/office/officeart/2018/2/layout/IconVerticalSolidList"/>
    <dgm:cxn modelId="{A83F1CEE-BFA9-4272-BC3C-21B39F99946E}" type="presParOf" srcId="{8683909D-C169-4A38-ABE8-6B2B98289089}" destId="{505E680A-E1F1-4116-A7DD-00A0B7DB2CB5}" srcOrd="0" destOrd="0" presId="urn:microsoft.com/office/officeart/2018/2/layout/IconVerticalSolidList"/>
    <dgm:cxn modelId="{730F4C34-2385-42A2-9676-37AA7AF427EC}" type="presParOf" srcId="{505E680A-E1F1-4116-A7DD-00A0B7DB2CB5}" destId="{03239CBB-E3C9-41C6-9132-BDC29AD73AF3}" srcOrd="0" destOrd="0" presId="urn:microsoft.com/office/officeart/2018/2/layout/IconVerticalSolidList"/>
    <dgm:cxn modelId="{56539951-5E58-477B-B126-135079B00DC6}" type="presParOf" srcId="{505E680A-E1F1-4116-A7DD-00A0B7DB2CB5}" destId="{103E5CED-D930-463B-80D2-A19E5684333C}" srcOrd="1" destOrd="0" presId="urn:microsoft.com/office/officeart/2018/2/layout/IconVerticalSolidList"/>
    <dgm:cxn modelId="{E1D3F146-EDFB-42B3-94F7-B473BB116A87}" type="presParOf" srcId="{505E680A-E1F1-4116-A7DD-00A0B7DB2CB5}" destId="{C84AED7A-15DB-48E3-88BE-E2E37FE0B86E}" srcOrd="2" destOrd="0" presId="urn:microsoft.com/office/officeart/2018/2/layout/IconVerticalSolidList"/>
    <dgm:cxn modelId="{E2E8BB96-D36F-4965-9471-958E0790E2DD}" type="presParOf" srcId="{505E680A-E1F1-4116-A7DD-00A0B7DB2CB5}" destId="{C54FBC03-BAA0-4A24-9D8D-4CD633F8E6BE}" srcOrd="3" destOrd="0" presId="urn:microsoft.com/office/officeart/2018/2/layout/IconVerticalSolidList"/>
    <dgm:cxn modelId="{E296D92B-34C4-4999-9576-E9A2FC82E039}" type="presParOf" srcId="{8683909D-C169-4A38-ABE8-6B2B98289089}" destId="{1F9B415C-935C-44AB-804D-B01809B0F5C7}" srcOrd="1" destOrd="0" presId="urn:microsoft.com/office/officeart/2018/2/layout/IconVerticalSolidList"/>
    <dgm:cxn modelId="{399338B8-6387-4D5A-8B1D-9AA111D868CE}" type="presParOf" srcId="{8683909D-C169-4A38-ABE8-6B2B98289089}" destId="{0AD2F6E9-E424-43CC-8C8F-3A745FEDB03A}" srcOrd="2" destOrd="0" presId="urn:microsoft.com/office/officeart/2018/2/layout/IconVerticalSolidList"/>
    <dgm:cxn modelId="{E3D76FBA-556A-4F67-AA05-05A6EBB77450}" type="presParOf" srcId="{0AD2F6E9-E424-43CC-8C8F-3A745FEDB03A}" destId="{5D588912-C9BD-4A30-965D-A35F99D1B87E}" srcOrd="0" destOrd="0" presId="urn:microsoft.com/office/officeart/2018/2/layout/IconVerticalSolidList"/>
    <dgm:cxn modelId="{9D0C9FB8-2316-4332-B66E-89112AEA28B5}" type="presParOf" srcId="{0AD2F6E9-E424-43CC-8C8F-3A745FEDB03A}" destId="{23C88D74-CB1E-4E1B-A025-CCA082E8DFB3}" srcOrd="1" destOrd="0" presId="urn:microsoft.com/office/officeart/2018/2/layout/IconVerticalSolidList"/>
    <dgm:cxn modelId="{AB7DDC59-F566-491A-ADC9-C05C0B805515}" type="presParOf" srcId="{0AD2F6E9-E424-43CC-8C8F-3A745FEDB03A}" destId="{2BC749FC-32A6-4A71-80A6-E6F6960A28FC}" srcOrd="2" destOrd="0" presId="urn:microsoft.com/office/officeart/2018/2/layout/IconVerticalSolidList"/>
    <dgm:cxn modelId="{E61DE0EC-0521-428B-9760-E947E3C62F61}" type="presParOf" srcId="{0AD2F6E9-E424-43CC-8C8F-3A745FEDB03A}" destId="{D685C795-D443-4CAB-A546-A83F27E61561}" srcOrd="3" destOrd="0" presId="urn:microsoft.com/office/officeart/2018/2/layout/IconVerticalSolidList"/>
    <dgm:cxn modelId="{3DECE81F-C371-4330-A609-68F7AC5298CF}" type="presParOf" srcId="{8683909D-C169-4A38-ABE8-6B2B98289089}" destId="{4AB531BF-55D9-4850-9445-A0B4179E5929}" srcOrd="3" destOrd="0" presId="urn:microsoft.com/office/officeart/2018/2/layout/IconVerticalSolidList"/>
    <dgm:cxn modelId="{44521E28-B631-4317-8066-D810ECF60E41}" type="presParOf" srcId="{8683909D-C169-4A38-ABE8-6B2B98289089}" destId="{1DABFDB5-22A6-4158-88A2-EAB504B293E8}" srcOrd="4" destOrd="0" presId="urn:microsoft.com/office/officeart/2018/2/layout/IconVerticalSolidList"/>
    <dgm:cxn modelId="{D2D1A546-50F9-45F1-AC42-26B369E27807}" type="presParOf" srcId="{1DABFDB5-22A6-4158-88A2-EAB504B293E8}" destId="{CB10A3A4-3CDF-40AC-BA1A-AFC3EED2F828}" srcOrd="0" destOrd="0" presId="urn:microsoft.com/office/officeart/2018/2/layout/IconVerticalSolidList"/>
    <dgm:cxn modelId="{57F452D1-9C43-4181-944F-B240DCF3A472}" type="presParOf" srcId="{1DABFDB5-22A6-4158-88A2-EAB504B293E8}" destId="{E8EFBE2E-9F8F-4B8C-88A0-3271530966C2}" srcOrd="1" destOrd="0" presId="urn:microsoft.com/office/officeart/2018/2/layout/IconVerticalSolidList"/>
    <dgm:cxn modelId="{D823F9D7-806A-42B6-9357-01CB1C5EF0B4}" type="presParOf" srcId="{1DABFDB5-22A6-4158-88A2-EAB504B293E8}" destId="{C7CB7862-EB5F-4FFB-B8C5-870DD8287CDE}" srcOrd="2" destOrd="0" presId="urn:microsoft.com/office/officeart/2018/2/layout/IconVerticalSolidList"/>
    <dgm:cxn modelId="{8C0A4E0A-9C76-4910-9DD5-A1C1EDAF88CD}" type="presParOf" srcId="{1DABFDB5-22A6-4158-88A2-EAB504B293E8}" destId="{69BFDD82-BDFA-4C90-8DF5-08CE33A34341}" srcOrd="3" destOrd="0" presId="urn:microsoft.com/office/officeart/2018/2/layout/IconVerticalSolidList"/>
    <dgm:cxn modelId="{0FFAA84B-D7FF-4337-86A0-93889467B7B6}" type="presParOf" srcId="{1DABFDB5-22A6-4158-88A2-EAB504B293E8}" destId="{F4B28E0C-55DC-43EF-AD82-45EF39E84C90}" srcOrd="4" destOrd="0" presId="urn:microsoft.com/office/officeart/2018/2/layout/IconVerticalSolidList"/>
    <dgm:cxn modelId="{61F56CA8-3D78-4AA2-BEA3-FAF710D81716}" type="presParOf" srcId="{8683909D-C169-4A38-ABE8-6B2B98289089}" destId="{E8BB3A04-7DFD-4996-8D0C-74E372CDA3A0}" srcOrd="5" destOrd="0" presId="urn:microsoft.com/office/officeart/2018/2/layout/IconVerticalSolidList"/>
    <dgm:cxn modelId="{3FEF7A3E-F210-449B-8BEC-E2246DBC6935}" type="presParOf" srcId="{8683909D-C169-4A38-ABE8-6B2B98289089}" destId="{38C53B08-2B35-43D8-9280-648BA0947030}" srcOrd="6" destOrd="0" presId="urn:microsoft.com/office/officeart/2018/2/layout/IconVerticalSolidList"/>
    <dgm:cxn modelId="{BDEB8F36-1D1E-4B88-AF6B-8B7DE956A267}" type="presParOf" srcId="{38C53B08-2B35-43D8-9280-648BA0947030}" destId="{FA5DD81E-CD67-4975-9BFF-43A1C2E273FA}" srcOrd="0" destOrd="0" presId="urn:microsoft.com/office/officeart/2018/2/layout/IconVerticalSolidList"/>
    <dgm:cxn modelId="{741C3773-9780-49E0-A58A-7F707BF45FA0}" type="presParOf" srcId="{38C53B08-2B35-43D8-9280-648BA0947030}" destId="{89E54C05-DF14-412C-B697-FD3FF79508AA}" srcOrd="1" destOrd="0" presId="urn:microsoft.com/office/officeart/2018/2/layout/IconVerticalSolidList"/>
    <dgm:cxn modelId="{40886A63-1642-427B-B5D7-2470E5625D53}" type="presParOf" srcId="{38C53B08-2B35-43D8-9280-648BA0947030}" destId="{9547BC96-FFED-4628-ADC4-D90D333C369F}" srcOrd="2" destOrd="0" presId="urn:microsoft.com/office/officeart/2018/2/layout/IconVerticalSolidList"/>
    <dgm:cxn modelId="{0A31BF52-20FE-4429-B491-D62A9D6462A0}" type="presParOf" srcId="{38C53B08-2B35-43D8-9280-648BA0947030}" destId="{178888C5-6D0E-4FC3-B476-A9B95D309D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2CD974-E36A-412F-BBDF-50BB486097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2DB5C7-DCD9-48A2-8AA0-8C3B0C942423}">
      <dgm:prSet/>
      <dgm:spPr/>
      <dgm:t>
        <a:bodyPr/>
        <a:lstStyle/>
        <a:p>
          <a:pPr>
            <a:lnSpc>
              <a:spcPct val="100000"/>
            </a:lnSpc>
          </a:pPr>
          <a:r>
            <a:rPr lang="en-US" dirty="0"/>
            <a:t>Graduate Student Handbook: </a:t>
          </a:r>
          <a:r>
            <a:rPr lang="en-US" b="1" i="1" dirty="0"/>
            <a:t>Please read it</a:t>
          </a:r>
          <a:r>
            <a:rPr lang="en-US" dirty="0"/>
            <a:t>!</a:t>
          </a:r>
        </a:p>
      </dgm:t>
    </dgm:pt>
    <dgm:pt modelId="{97E1F72F-842E-4478-A0DD-4369529B0BC0}" type="parTrans" cxnId="{EDFF683B-FB0D-4345-881F-4759CD12E183}">
      <dgm:prSet/>
      <dgm:spPr/>
      <dgm:t>
        <a:bodyPr/>
        <a:lstStyle/>
        <a:p>
          <a:endParaRPr lang="en-US"/>
        </a:p>
      </dgm:t>
    </dgm:pt>
    <dgm:pt modelId="{FE71D2BC-3758-482C-8694-441E5FFF3A38}" type="sibTrans" cxnId="{EDFF683B-FB0D-4345-881F-4759CD12E183}">
      <dgm:prSet/>
      <dgm:spPr/>
      <dgm:t>
        <a:bodyPr/>
        <a:lstStyle/>
        <a:p>
          <a:endParaRPr lang="en-US"/>
        </a:p>
      </dgm:t>
    </dgm:pt>
    <dgm:pt modelId="{348C3760-84CF-47BE-9817-0E7CE4DE9CD9}">
      <dgm:prSet custT="1"/>
      <dgm:spPr/>
      <dgm:t>
        <a:bodyPr/>
        <a:lstStyle/>
        <a:p>
          <a:pPr>
            <a:lnSpc>
              <a:spcPct val="100000"/>
            </a:lnSpc>
          </a:pPr>
          <a:r>
            <a:rPr lang="en-US" sz="2000" b="1" dirty="0"/>
            <a:t>Liberty Way</a:t>
          </a:r>
        </a:p>
      </dgm:t>
    </dgm:pt>
    <dgm:pt modelId="{68D5BDA2-FB97-4E2A-9421-0F7A6A06E4D1}" type="parTrans" cxnId="{B383BD92-DB4B-4227-9AF0-47BAEFC9DD70}">
      <dgm:prSet/>
      <dgm:spPr/>
      <dgm:t>
        <a:bodyPr/>
        <a:lstStyle/>
        <a:p>
          <a:endParaRPr lang="en-US"/>
        </a:p>
      </dgm:t>
    </dgm:pt>
    <dgm:pt modelId="{9CA8C5C3-13FA-4084-948E-FDCD68A95AAD}" type="sibTrans" cxnId="{B383BD92-DB4B-4227-9AF0-47BAEFC9DD70}">
      <dgm:prSet/>
      <dgm:spPr/>
      <dgm:t>
        <a:bodyPr/>
        <a:lstStyle/>
        <a:p>
          <a:endParaRPr lang="en-US"/>
        </a:p>
      </dgm:t>
    </dgm:pt>
    <dgm:pt modelId="{CD847829-476E-4B47-B7E6-A3F7081B6015}">
      <dgm:prSet custT="1"/>
      <dgm:spPr/>
      <dgm:t>
        <a:bodyPr/>
        <a:lstStyle/>
        <a:p>
          <a:pPr>
            <a:lnSpc>
              <a:spcPct val="100000"/>
            </a:lnSpc>
          </a:pPr>
          <a:r>
            <a:rPr lang="en-US" sz="2000" b="1" dirty="0"/>
            <a:t>Honor Code</a:t>
          </a:r>
        </a:p>
      </dgm:t>
    </dgm:pt>
    <dgm:pt modelId="{8CF473F3-9FFD-4265-8923-11D68C1B42D6}" type="parTrans" cxnId="{2ADE40B6-CFC9-4494-89E9-AA01BE5989FA}">
      <dgm:prSet/>
      <dgm:spPr/>
      <dgm:t>
        <a:bodyPr/>
        <a:lstStyle/>
        <a:p>
          <a:endParaRPr lang="en-US"/>
        </a:p>
      </dgm:t>
    </dgm:pt>
    <dgm:pt modelId="{A18141B7-2E62-47D2-BD64-44A1E6163FF6}" type="sibTrans" cxnId="{2ADE40B6-CFC9-4494-89E9-AA01BE5989FA}">
      <dgm:prSet/>
      <dgm:spPr/>
      <dgm:t>
        <a:bodyPr/>
        <a:lstStyle/>
        <a:p>
          <a:endParaRPr lang="en-US"/>
        </a:p>
      </dgm:t>
    </dgm:pt>
    <dgm:pt modelId="{92EDAB77-1EB2-4D2E-863F-AC397F9B8E57}">
      <dgm:prSet/>
      <dgm:spPr/>
      <dgm:t>
        <a:bodyPr/>
        <a:lstStyle/>
        <a:p>
          <a:pPr>
            <a:lnSpc>
              <a:spcPct val="100000"/>
            </a:lnSpc>
          </a:pPr>
          <a:r>
            <a:rPr lang="en-US" dirty="0"/>
            <a:t>LUCOM Building access</a:t>
          </a:r>
        </a:p>
      </dgm:t>
    </dgm:pt>
    <dgm:pt modelId="{D9CFCC93-2225-4839-8F03-E523FEE049FC}" type="parTrans" cxnId="{32E644CD-DC56-4DF0-ACCF-0F135D44350A}">
      <dgm:prSet/>
      <dgm:spPr/>
      <dgm:t>
        <a:bodyPr/>
        <a:lstStyle/>
        <a:p>
          <a:endParaRPr lang="en-US"/>
        </a:p>
      </dgm:t>
    </dgm:pt>
    <dgm:pt modelId="{725AF7A1-227F-4897-985B-30A4FFEE3449}" type="sibTrans" cxnId="{32E644CD-DC56-4DF0-ACCF-0F135D44350A}">
      <dgm:prSet/>
      <dgm:spPr/>
      <dgm:t>
        <a:bodyPr/>
        <a:lstStyle/>
        <a:p>
          <a:endParaRPr lang="en-US"/>
        </a:p>
      </dgm:t>
    </dgm:pt>
    <dgm:pt modelId="{E4B7BD79-AEAA-4B89-AEE3-E1279C8695D4}">
      <dgm:prSet custT="1"/>
      <dgm:spPr/>
      <dgm:t>
        <a:bodyPr/>
        <a:lstStyle/>
        <a:p>
          <a:pPr>
            <a:lnSpc>
              <a:spcPct val="100000"/>
            </a:lnSpc>
          </a:pPr>
          <a:r>
            <a:rPr lang="en-US" sz="2400" b="1" dirty="0"/>
            <a:t>See Jane</a:t>
          </a:r>
        </a:p>
      </dgm:t>
    </dgm:pt>
    <dgm:pt modelId="{C5C73DF4-BAB9-403B-B6D3-44BA13BAE348}" type="parTrans" cxnId="{221FB566-B3D5-4BBF-8A2F-9D7D86EF4662}">
      <dgm:prSet/>
      <dgm:spPr/>
      <dgm:t>
        <a:bodyPr/>
        <a:lstStyle/>
        <a:p>
          <a:endParaRPr lang="en-US"/>
        </a:p>
      </dgm:t>
    </dgm:pt>
    <dgm:pt modelId="{0F4D7AE9-DF71-43D3-BE57-84C9733CEB8E}" type="sibTrans" cxnId="{221FB566-B3D5-4BBF-8A2F-9D7D86EF4662}">
      <dgm:prSet/>
      <dgm:spPr/>
      <dgm:t>
        <a:bodyPr/>
        <a:lstStyle/>
        <a:p>
          <a:endParaRPr lang="en-US"/>
        </a:p>
      </dgm:t>
    </dgm:pt>
    <dgm:pt modelId="{4A27F1DE-8378-40B8-B688-8DD4BBD5053D}">
      <dgm:prSet/>
      <dgm:spPr/>
      <dgm:t>
        <a:bodyPr/>
        <a:lstStyle/>
        <a:p>
          <a:pPr>
            <a:lnSpc>
              <a:spcPct val="100000"/>
            </a:lnSpc>
          </a:pPr>
          <a:r>
            <a:rPr lang="en-US"/>
            <a:t>Transportation</a:t>
          </a:r>
        </a:p>
      </dgm:t>
    </dgm:pt>
    <dgm:pt modelId="{CCC856DB-FA83-459D-91F0-79D325414635}" type="parTrans" cxnId="{541069CB-ED3E-4A63-A318-A0BC1887F7BC}">
      <dgm:prSet/>
      <dgm:spPr/>
      <dgm:t>
        <a:bodyPr/>
        <a:lstStyle/>
        <a:p>
          <a:endParaRPr lang="en-US"/>
        </a:p>
      </dgm:t>
    </dgm:pt>
    <dgm:pt modelId="{1321715D-35A1-419D-A93E-EB916C002A64}" type="sibTrans" cxnId="{541069CB-ED3E-4A63-A318-A0BC1887F7BC}">
      <dgm:prSet/>
      <dgm:spPr/>
      <dgm:t>
        <a:bodyPr/>
        <a:lstStyle/>
        <a:p>
          <a:endParaRPr lang="en-US"/>
        </a:p>
      </dgm:t>
    </dgm:pt>
    <dgm:pt modelId="{A8D5C1CC-5CF8-4F23-9384-EE5F966CE901}">
      <dgm:prSet/>
      <dgm:spPr/>
      <dgm:t>
        <a:bodyPr/>
        <a:lstStyle/>
        <a:p>
          <a:pPr>
            <a:lnSpc>
              <a:spcPct val="100000"/>
            </a:lnSpc>
          </a:pPr>
          <a:r>
            <a:rPr lang="en-US" b="1" dirty="0"/>
            <a:t>Parking- You can park anywhere there is CS. If you are a residential student, you need to get a Pass from Jane. </a:t>
          </a:r>
        </a:p>
      </dgm:t>
    </dgm:pt>
    <dgm:pt modelId="{6B765A83-EBC7-4A5F-8CBD-0F09A6C343AF}" type="parTrans" cxnId="{2DF221D3-84AA-49A6-94FF-94AF066F0CCD}">
      <dgm:prSet/>
      <dgm:spPr/>
      <dgm:t>
        <a:bodyPr/>
        <a:lstStyle/>
        <a:p>
          <a:endParaRPr lang="en-US"/>
        </a:p>
      </dgm:t>
    </dgm:pt>
    <dgm:pt modelId="{9BCBD394-D1DC-4ED7-8A76-8FF72537D965}" type="sibTrans" cxnId="{2DF221D3-84AA-49A6-94FF-94AF066F0CCD}">
      <dgm:prSet/>
      <dgm:spPr/>
      <dgm:t>
        <a:bodyPr/>
        <a:lstStyle/>
        <a:p>
          <a:endParaRPr lang="en-US"/>
        </a:p>
      </dgm:t>
    </dgm:pt>
    <dgm:pt modelId="{1852BFE3-F2BF-403A-BA10-0A9455A7EC89}">
      <dgm:prSet/>
      <dgm:spPr/>
      <dgm:t>
        <a:bodyPr/>
        <a:lstStyle/>
        <a:p>
          <a:pPr>
            <a:lnSpc>
              <a:spcPct val="100000"/>
            </a:lnSpc>
          </a:pPr>
          <a:r>
            <a:rPr lang="en-US" b="1" dirty="0"/>
            <a:t>Buses- Run every 30 mins </a:t>
          </a:r>
        </a:p>
      </dgm:t>
    </dgm:pt>
    <dgm:pt modelId="{FE540140-E2D1-4A72-B863-800C42DCAF25}" type="parTrans" cxnId="{0F70208C-427F-4F71-8BF4-BF2EFDCCB481}">
      <dgm:prSet/>
      <dgm:spPr/>
      <dgm:t>
        <a:bodyPr/>
        <a:lstStyle/>
        <a:p>
          <a:endParaRPr lang="en-US"/>
        </a:p>
      </dgm:t>
    </dgm:pt>
    <dgm:pt modelId="{8B722FA8-36F4-4E76-9A9F-830B258E4B18}" type="sibTrans" cxnId="{0F70208C-427F-4F71-8BF4-BF2EFDCCB481}">
      <dgm:prSet/>
      <dgm:spPr/>
      <dgm:t>
        <a:bodyPr/>
        <a:lstStyle/>
        <a:p>
          <a:endParaRPr lang="en-US"/>
        </a:p>
      </dgm:t>
    </dgm:pt>
    <dgm:pt modelId="{C6B006E3-0893-4952-A4F7-E3810A589A2E}" type="pres">
      <dgm:prSet presAssocID="{802CD974-E36A-412F-BBDF-50BB48609713}" presName="root" presStyleCnt="0">
        <dgm:presLayoutVars>
          <dgm:dir/>
          <dgm:resizeHandles val="exact"/>
        </dgm:presLayoutVars>
      </dgm:prSet>
      <dgm:spPr/>
    </dgm:pt>
    <dgm:pt modelId="{11922EAD-0BDC-46CE-A0B5-154C2203F889}" type="pres">
      <dgm:prSet presAssocID="{C42DB5C7-DCD9-48A2-8AA0-8C3B0C942423}" presName="compNode" presStyleCnt="0"/>
      <dgm:spPr/>
    </dgm:pt>
    <dgm:pt modelId="{F8744F25-85B5-4B16-AE52-1B433863ECCC}" type="pres">
      <dgm:prSet presAssocID="{C42DB5C7-DCD9-48A2-8AA0-8C3B0C942423}" presName="bgRect" presStyleLbl="bgShp" presStyleIdx="0" presStyleCnt="3" custLinFactNeighborX="230" custLinFactNeighborY="2823"/>
      <dgm:spPr/>
    </dgm:pt>
    <dgm:pt modelId="{62221E1E-4967-4CD4-93DF-1903A96C1CC6}" type="pres">
      <dgm:prSet presAssocID="{C42DB5C7-DCD9-48A2-8AA0-8C3B0C9424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7011023D-8EA6-4173-A276-C507C113C47A}" type="pres">
      <dgm:prSet presAssocID="{C42DB5C7-DCD9-48A2-8AA0-8C3B0C942423}" presName="spaceRect" presStyleCnt="0"/>
      <dgm:spPr/>
    </dgm:pt>
    <dgm:pt modelId="{1C0224B6-166B-4C16-BC9B-1C0C72273332}" type="pres">
      <dgm:prSet presAssocID="{C42DB5C7-DCD9-48A2-8AA0-8C3B0C942423}" presName="parTx" presStyleLbl="revTx" presStyleIdx="0" presStyleCnt="6">
        <dgm:presLayoutVars>
          <dgm:chMax val="0"/>
          <dgm:chPref val="0"/>
        </dgm:presLayoutVars>
      </dgm:prSet>
      <dgm:spPr/>
    </dgm:pt>
    <dgm:pt modelId="{02C524B9-AC56-403F-BC22-481A04C7FDC6}" type="pres">
      <dgm:prSet presAssocID="{C42DB5C7-DCD9-48A2-8AA0-8C3B0C942423}" presName="desTx" presStyleLbl="revTx" presStyleIdx="1" presStyleCnt="6" custScaleX="75850" custLinFactNeighborX="-15694" custLinFactNeighborY="676">
        <dgm:presLayoutVars/>
      </dgm:prSet>
      <dgm:spPr/>
    </dgm:pt>
    <dgm:pt modelId="{8BABCAC6-E891-42CD-961D-09CF014A9AEF}" type="pres">
      <dgm:prSet presAssocID="{FE71D2BC-3758-482C-8694-441E5FFF3A38}" presName="sibTrans" presStyleCnt="0"/>
      <dgm:spPr/>
    </dgm:pt>
    <dgm:pt modelId="{004A35A4-0D2C-408B-9531-90F2D0007AD6}" type="pres">
      <dgm:prSet presAssocID="{92EDAB77-1EB2-4D2E-863F-AC397F9B8E57}" presName="compNode" presStyleCnt="0"/>
      <dgm:spPr/>
    </dgm:pt>
    <dgm:pt modelId="{4F98403B-AEAB-415A-BDDB-EDA487F45317}" type="pres">
      <dgm:prSet presAssocID="{92EDAB77-1EB2-4D2E-863F-AC397F9B8E57}" presName="bgRect" presStyleLbl="bgShp" presStyleIdx="1" presStyleCnt="3"/>
      <dgm:spPr/>
    </dgm:pt>
    <dgm:pt modelId="{0C90C96B-3635-4BFF-8014-9D4555281D6C}" type="pres">
      <dgm:prSet presAssocID="{92EDAB77-1EB2-4D2E-863F-AC397F9B8E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4BCFE30-B236-4672-9AEC-AB776E5779A7}" type="pres">
      <dgm:prSet presAssocID="{92EDAB77-1EB2-4D2E-863F-AC397F9B8E57}" presName="spaceRect" presStyleCnt="0"/>
      <dgm:spPr/>
    </dgm:pt>
    <dgm:pt modelId="{00ACD300-75E4-4D6F-A31F-8BE4AC9A7CB3}" type="pres">
      <dgm:prSet presAssocID="{92EDAB77-1EB2-4D2E-863F-AC397F9B8E57}" presName="parTx" presStyleLbl="revTx" presStyleIdx="2" presStyleCnt="6">
        <dgm:presLayoutVars>
          <dgm:chMax val="0"/>
          <dgm:chPref val="0"/>
        </dgm:presLayoutVars>
      </dgm:prSet>
      <dgm:spPr/>
    </dgm:pt>
    <dgm:pt modelId="{E31C9FB6-66E8-436A-A586-3E4B4E21F69E}" type="pres">
      <dgm:prSet presAssocID="{92EDAB77-1EB2-4D2E-863F-AC397F9B8E57}" presName="desTx" presStyleLbl="revTx" presStyleIdx="3" presStyleCnt="6" custScaleX="60624" custLinFactNeighborX="-23278" custLinFactNeighborY="-2028">
        <dgm:presLayoutVars/>
      </dgm:prSet>
      <dgm:spPr/>
    </dgm:pt>
    <dgm:pt modelId="{FD730243-F26C-4C93-BD59-815E027C7EAF}" type="pres">
      <dgm:prSet presAssocID="{725AF7A1-227F-4897-985B-30A4FFEE3449}" presName="sibTrans" presStyleCnt="0"/>
      <dgm:spPr/>
    </dgm:pt>
    <dgm:pt modelId="{A1E9437F-2A81-49E6-BB03-B4F3AC01A9E6}" type="pres">
      <dgm:prSet presAssocID="{4A27F1DE-8378-40B8-B688-8DD4BBD5053D}" presName="compNode" presStyleCnt="0"/>
      <dgm:spPr/>
    </dgm:pt>
    <dgm:pt modelId="{571C8D74-68E1-4F1C-942B-E890E1F38B48}" type="pres">
      <dgm:prSet presAssocID="{4A27F1DE-8378-40B8-B688-8DD4BBD5053D}" presName="bgRect" presStyleLbl="bgShp" presStyleIdx="2" presStyleCnt="3"/>
      <dgm:spPr/>
    </dgm:pt>
    <dgm:pt modelId="{7114FC0B-BE84-40B5-B8D7-DBC53573D83B}" type="pres">
      <dgm:prSet presAssocID="{4A27F1DE-8378-40B8-B688-8DD4BBD505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
        </a:ext>
      </dgm:extLst>
    </dgm:pt>
    <dgm:pt modelId="{A631E071-7492-4725-9554-5A6BB2C6F823}" type="pres">
      <dgm:prSet presAssocID="{4A27F1DE-8378-40B8-B688-8DD4BBD5053D}" presName="spaceRect" presStyleCnt="0"/>
      <dgm:spPr/>
    </dgm:pt>
    <dgm:pt modelId="{66281735-1BEB-4890-A11D-906A7F13C4A0}" type="pres">
      <dgm:prSet presAssocID="{4A27F1DE-8378-40B8-B688-8DD4BBD5053D}" presName="parTx" presStyleLbl="revTx" presStyleIdx="4" presStyleCnt="6">
        <dgm:presLayoutVars>
          <dgm:chMax val="0"/>
          <dgm:chPref val="0"/>
        </dgm:presLayoutVars>
      </dgm:prSet>
      <dgm:spPr/>
    </dgm:pt>
    <dgm:pt modelId="{B01337AA-D3F0-43C1-8E20-27F2A57B17C4}" type="pres">
      <dgm:prSet presAssocID="{4A27F1DE-8378-40B8-B688-8DD4BBD5053D}" presName="desTx" presStyleLbl="revTx" presStyleIdx="5" presStyleCnt="6" custScaleX="129505" custLinFactNeighborX="-22977" custLinFactNeighborY="-120">
        <dgm:presLayoutVars/>
      </dgm:prSet>
      <dgm:spPr/>
    </dgm:pt>
  </dgm:ptLst>
  <dgm:cxnLst>
    <dgm:cxn modelId="{F03AF807-E31B-4D6E-B0B0-5751C0D6051B}" type="presOf" srcId="{92EDAB77-1EB2-4D2E-863F-AC397F9B8E57}" destId="{00ACD300-75E4-4D6F-A31F-8BE4AC9A7CB3}" srcOrd="0" destOrd="0" presId="urn:microsoft.com/office/officeart/2018/2/layout/IconVerticalSolidList"/>
    <dgm:cxn modelId="{EDFF683B-FB0D-4345-881F-4759CD12E183}" srcId="{802CD974-E36A-412F-BBDF-50BB48609713}" destId="{C42DB5C7-DCD9-48A2-8AA0-8C3B0C942423}" srcOrd="0" destOrd="0" parTransId="{97E1F72F-842E-4478-A0DD-4369529B0BC0}" sibTransId="{FE71D2BC-3758-482C-8694-441E5FFF3A38}"/>
    <dgm:cxn modelId="{221FB566-B3D5-4BBF-8A2F-9D7D86EF4662}" srcId="{92EDAB77-1EB2-4D2E-863F-AC397F9B8E57}" destId="{E4B7BD79-AEAA-4B89-AEE3-E1279C8695D4}" srcOrd="0" destOrd="0" parTransId="{C5C73DF4-BAB9-403B-B6D3-44BA13BAE348}" sibTransId="{0F4D7AE9-DF71-43D3-BE57-84C9733CEB8E}"/>
    <dgm:cxn modelId="{3D535248-D900-493F-A6F6-DB5AE25E023F}" type="presOf" srcId="{CD847829-476E-4B47-B7E6-A3F7081B6015}" destId="{02C524B9-AC56-403F-BC22-481A04C7FDC6}" srcOrd="0" destOrd="1" presId="urn:microsoft.com/office/officeart/2018/2/layout/IconVerticalSolidList"/>
    <dgm:cxn modelId="{49BB597D-8305-43B7-A903-E6F2E7650D16}" type="presOf" srcId="{802CD974-E36A-412F-BBDF-50BB48609713}" destId="{C6B006E3-0893-4952-A4F7-E3810A589A2E}" srcOrd="0" destOrd="0" presId="urn:microsoft.com/office/officeart/2018/2/layout/IconVerticalSolidList"/>
    <dgm:cxn modelId="{E40FA48B-D40C-4DF9-ABDD-595A6F862070}" type="presOf" srcId="{A8D5C1CC-5CF8-4F23-9384-EE5F966CE901}" destId="{B01337AA-D3F0-43C1-8E20-27F2A57B17C4}" srcOrd="0" destOrd="0" presId="urn:microsoft.com/office/officeart/2018/2/layout/IconVerticalSolidList"/>
    <dgm:cxn modelId="{0F70208C-427F-4F71-8BF4-BF2EFDCCB481}" srcId="{4A27F1DE-8378-40B8-B688-8DD4BBD5053D}" destId="{1852BFE3-F2BF-403A-BA10-0A9455A7EC89}" srcOrd="1" destOrd="0" parTransId="{FE540140-E2D1-4A72-B863-800C42DCAF25}" sibTransId="{8B722FA8-36F4-4E76-9A9F-830B258E4B18}"/>
    <dgm:cxn modelId="{B383BD92-DB4B-4227-9AF0-47BAEFC9DD70}" srcId="{C42DB5C7-DCD9-48A2-8AA0-8C3B0C942423}" destId="{348C3760-84CF-47BE-9817-0E7CE4DE9CD9}" srcOrd="0" destOrd="0" parTransId="{68D5BDA2-FB97-4E2A-9421-0F7A6A06E4D1}" sibTransId="{9CA8C5C3-13FA-4084-948E-FDCD68A95AAD}"/>
    <dgm:cxn modelId="{5E26AA97-737F-4D1B-8975-3249F3AC9378}" type="presOf" srcId="{E4B7BD79-AEAA-4B89-AEE3-E1279C8695D4}" destId="{E31C9FB6-66E8-436A-A586-3E4B4E21F69E}" srcOrd="0" destOrd="0" presId="urn:microsoft.com/office/officeart/2018/2/layout/IconVerticalSolidList"/>
    <dgm:cxn modelId="{600AC4A4-968B-4B51-BE41-AB12C2A0E585}" type="presOf" srcId="{1852BFE3-F2BF-403A-BA10-0A9455A7EC89}" destId="{B01337AA-D3F0-43C1-8E20-27F2A57B17C4}" srcOrd="0" destOrd="1" presId="urn:microsoft.com/office/officeart/2018/2/layout/IconVerticalSolidList"/>
    <dgm:cxn modelId="{8F03E2A6-586B-477E-87A6-3FEE14208399}" type="presOf" srcId="{348C3760-84CF-47BE-9817-0E7CE4DE9CD9}" destId="{02C524B9-AC56-403F-BC22-481A04C7FDC6}" srcOrd="0" destOrd="0" presId="urn:microsoft.com/office/officeart/2018/2/layout/IconVerticalSolidList"/>
    <dgm:cxn modelId="{2ADE40B6-CFC9-4494-89E9-AA01BE5989FA}" srcId="{C42DB5C7-DCD9-48A2-8AA0-8C3B0C942423}" destId="{CD847829-476E-4B47-B7E6-A3F7081B6015}" srcOrd="1" destOrd="0" parTransId="{8CF473F3-9FFD-4265-8923-11D68C1B42D6}" sibTransId="{A18141B7-2E62-47D2-BD64-44A1E6163FF6}"/>
    <dgm:cxn modelId="{D94BBCBA-6E21-4088-9009-FE294E410082}" type="presOf" srcId="{C42DB5C7-DCD9-48A2-8AA0-8C3B0C942423}" destId="{1C0224B6-166B-4C16-BC9B-1C0C72273332}" srcOrd="0" destOrd="0" presId="urn:microsoft.com/office/officeart/2018/2/layout/IconVerticalSolidList"/>
    <dgm:cxn modelId="{541069CB-ED3E-4A63-A318-A0BC1887F7BC}" srcId="{802CD974-E36A-412F-BBDF-50BB48609713}" destId="{4A27F1DE-8378-40B8-B688-8DD4BBD5053D}" srcOrd="2" destOrd="0" parTransId="{CCC856DB-FA83-459D-91F0-79D325414635}" sibTransId="{1321715D-35A1-419D-A93E-EB916C002A64}"/>
    <dgm:cxn modelId="{32E644CD-DC56-4DF0-ACCF-0F135D44350A}" srcId="{802CD974-E36A-412F-BBDF-50BB48609713}" destId="{92EDAB77-1EB2-4D2E-863F-AC397F9B8E57}" srcOrd="1" destOrd="0" parTransId="{D9CFCC93-2225-4839-8F03-E523FEE049FC}" sibTransId="{725AF7A1-227F-4897-985B-30A4FFEE3449}"/>
    <dgm:cxn modelId="{2DF221D3-84AA-49A6-94FF-94AF066F0CCD}" srcId="{4A27F1DE-8378-40B8-B688-8DD4BBD5053D}" destId="{A8D5C1CC-5CF8-4F23-9384-EE5F966CE901}" srcOrd="0" destOrd="0" parTransId="{6B765A83-EBC7-4A5F-8CBD-0F09A6C343AF}" sibTransId="{9BCBD394-D1DC-4ED7-8A76-8FF72537D965}"/>
    <dgm:cxn modelId="{1CCD72EB-7ACB-427C-AD19-8125434B359B}" type="presOf" srcId="{4A27F1DE-8378-40B8-B688-8DD4BBD5053D}" destId="{66281735-1BEB-4890-A11D-906A7F13C4A0}" srcOrd="0" destOrd="0" presId="urn:microsoft.com/office/officeart/2018/2/layout/IconVerticalSolidList"/>
    <dgm:cxn modelId="{EFF997A5-1443-4C52-9A7C-F65385ED2E01}" type="presParOf" srcId="{C6B006E3-0893-4952-A4F7-E3810A589A2E}" destId="{11922EAD-0BDC-46CE-A0B5-154C2203F889}" srcOrd="0" destOrd="0" presId="urn:microsoft.com/office/officeart/2018/2/layout/IconVerticalSolidList"/>
    <dgm:cxn modelId="{145E318A-C3CD-47D9-96CE-E2ABB2CAD79B}" type="presParOf" srcId="{11922EAD-0BDC-46CE-A0B5-154C2203F889}" destId="{F8744F25-85B5-4B16-AE52-1B433863ECCC}" srcOrd="0" destOrd="0" presId="urn:microsoft.com/office/officeart/2018/2/layout/IconVerticalSolidList"/>
    <dgm:cxn modelId="{13647E2F-D910-49B8-8F52-F701CB728F22}" type="presParOf" srcId="{11922EAD-0BDC-46CE-A0B5-154C2203F889}" destId="{62221E1E-4967-4CD4-93DF-1903A96C1CC6}" srcOrd="1" destOrd="0" presId="urn:microsoft.com/office/officeart/2018/2/layout/IconVerticalSolidList"/>
    <dgm:cxn modelId="{0F69DBAC-7E08-44BA-A8E2-72EC4840ECFD}" type="presParOf" srcId="{11922EAD-0BDC-46CE-A0B5-154C2203F889}" destId="{7011023D-8EA6-4173-A276-C507C113C47A}" srcOrd="2" destOrd="0" presId="urn:microsoft.com/office/officeart/2018/2/layout/IconVerticalSolidList"/>
    <dgm:cxn modelId="{80E49F43-CA22-47C4-9075-8BB1361E68FA}" type="presParOf" srcId="{11922EAD-0BDC-46CE-A0B5-154C2203F889}" destId="{1C0224B6-166B-4C16-BC9B-1C0C72273332}" srcOrd="3" destOrd="0" presId="urn:microsoft.com/office/officeart/2018/2/layout/IconVerticalSolidList"/>
    <dgm:cxn modelId="{3F04F475-6610-43F0-849A-CA10B90641BA}" type="presParOf" srcId="{11922EAD-0BDC-46CE-A0B5-154C2203F889}" destId="{02C524B9-AC56-403F-BC22-481A04C7FDC6}" srcOrd="4" destOrd="0" presId="urn:microsoft.com/office/officeart/2018/2/layout/IconVerticalSolidList"/>
    <dgm:cxn modelId="{418DFA30-676A-472B-A1F7-6EA83D5DAA57}" type="presParOf" srcId="{C6B006E3-0893-4952-A4F7-E3810A589A2E}" destId="{8BABCAC6-E891-42CD-961D-09CF014A9AEF}" srcOrd="1" destOrd="0" presId="urn:microsoft.com/office/officeart/2018/2/layout/IconVerticalSolidList"/>
    <dgm:cxn modelId="{19852A72-BFD6-4290-9B58-C4FDE06908DF}" type="presParOf" srcId="{C6B006E3-0893-4952-A4F7-E3810A589A2E}" destId="{004A35A4-0D2C-408B-9531-90F2D0007AD6}" srcOrd="2" destOrd="0" presId="urn:microsoft.com/office/officeart/2018/2/layout/IconVerticalSolidList"/>
    <dgm:cxn modelId="{25F92D2D-2411-4413-BD76-A1A6D05EBCBB}" type="presParOf" srcId="{004A35A4-0D2C-408B-9531-90F2D0007AD6}" destId="{4F98403B-AEAB-415A-BDDB-EDA487F45317}" srcOrd="0" destOrd="0" presId="urn:microsoft.com/office/officeart/2018/2/layout/IconVerticalSolidList"/>
    <dgm:cxn modelId="{F5BC3ED6-0E9F-484E-827F-2F3B64C31F8A}" type="presParOf" srcId="{004A35A4-0D2C-408B-9531-90F2D0007AD6}" destId="{0C90C96B-3635-4BFF-8014-9D4555281D6C}" srcOrd="1" destOrd="0" presId="urn:microsoft.com/office/officeart/2018/2/layout/IconVerticalSolidList"/>
    <dgm:cxn modelId="{EACE2C38-CA30-4B6D-873C-62F9A35A0592}" type="presParOf" srcId="{004A35A4-0D2C-408B-9531-90F2D0007AD6}" destId="{44BCFE30-B236-4672-9AEC-AB776E5779A7}" srcOrd="2" destOrd="0" presId="urn:microsoft.com/office/officeart/2018/2/layout/IconVerticalSolidList"/>
    <dgm:cxn modelId="{6748EE75-5A33-496E-B07D-D46A2DE923FA}" type="presParOf" srcId="{004A35A4-0D2C-408B-9531-90F2D0007AD6}" destId="{00ACD300-75E4-4D6F-A31F-8BE4AC9A7CB3}" srcOrd="3" destOrd="0" presId="urn:microsoft.com/office/officeart/2018/2/layout/IconVerticalSolidList"/>
    <dgm:cxn modelId="{0A974199-88FB-4ABE-A703-D9B346078F21}" type="presParOf" srcId="{004A35A4-0D2C-408B-9531-90F2D0007AD6}" destId="{E31C9FB6-66E8-436A-A586-3E4B4E21F69E}" srcOrd="4" destOrd="0" presId="urn:microsoft.com/office/officeart/2018/2/layout/IconVerticalSolidList"/>
    <dgm:cxn modelId="{15148C0C-E332-4793-BC1F-0DCCC45FEA4D}" type="presParOf" srcId="{C6B006E3-0893-4952-A4F7-E3810A589A2E}" destId="{FD730243-F26C-4C93-BD59-815E027C7EAF}" srcOrd="3" destOrd="0" presId="urn:microsoft.com/office/officeart/2018/2/layout/IconVerticalSolidList"/>
    <dgm:cxn modelId="{42189C1C-5390-4689-A2FB-B99694929136}" type="presParOf" srcId="{C6B006E3-0893-4952-A4F7-E3810A589A2E}" destId="{A1E9437F-2A81-49E6-BB03-B4F3AC01A9E6}" srcOrd="4" destOrd="0" presId="urn:microsoft.com/office/officeart/2018/2/layout/IconVerticalSolidList"/>
    <dgm:cxn modelId="{143D39EC-B3F6-448D-92E6-5EDD2AD3A325}" type="presParOf" srcId="{A1E9437F-2A81-49E6-BB03-B4F3AC01A9E6}" destId="{571C8D74-68E1-4F1C-942B-E890E1F38B48}" srcOrd="0" destOrd="0" presId="urn:microsoft.com/office/officeart/2018/2/layout/IconVerticalSolidList"/>
    <dgm:cxn modelId="{A2A4F1B8-9FF6-4BDC-BCBE-259DEB025B90}" type="presParOf" srcId="{A1E9437F-2A81-49E6-BB03-B4F3AC01A9E6}" destId="{7114FC0B-BE84-40B5-B8D7-DBC53573D83B}" srcOrd="1" destOrd="0" presId="urn:microsoft.com/office/officeart/2018/2/layout/IconVerticalSolidList"/>
    <dgm:cxn modelId="{AC85EF66-9F2C-4920-8ECD-F30864840ADE}" type="presParOf" srcId="{A1E9437F-2A81-49E6-BB03-B4F3AC01A9E6}" destId="{A631E071-7492-4725-9554-5A6BB2C6F823}" srcOrd="2" destOrd="0" presId="urn:microsoft.com/office/officeart/2018/2/layout/IconVerticalSolidList"/>
    <dgm:cxn modelId="{80625215-567A-4192-897F-F7BDBFC44615}" type="presParOf" srcId="{A1E9437F-2A81-49E6-BB03-B4F3AC01A9E6}" destId="{66281735-1BEB-4890-A11D-906A7F13C4A0}" srcOrd="3" destOrd="0" presId="urn:microsoft.com/office/officeart/2018/2/layout/IconVerticalSolidList"/>
    <dgm:cxn modelId="{CE5F0CC6-FCD7-4786-BFF4-1B49B15B08B5}" type="presParOf" srcId="{A1E9437F-2A81-49E6-BB03-B4F3AC01A9E6}" destId="{B01337AA-D3F0-43C1-8E20-27F2A57B17C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FC2820-F435-46AE-BA4D-DA8B562C71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9EE08C-A586-452D-BAA5-F217B6684EAD}">
      <dgm:prSet/>
      <dgm:spPr/>
      <dgm:t>
        <a:bodyPr/>
        <a:lstStyle/>
        <a:p>
          <a:pPr>
            <a:lnSpc>
              <a:spcPct val="100000"/>
            </a:lnSpc>
          </a:pPr>
          <a:r>
            <a:rPr lang="en-US" b="1" dirty="0"/>
            <a:t>Abi </a:t>
          </a:r>
          <a:r>
            <a:rPr lang="en-US" b="1" dirty="0" err="1"/>
            <a:t>Broda</a:t>
          </a:r>
          <a:r>
            <a:rPr lang="en-US" b="1" dirty="0"/>
            <a:t>, </a:t>
          </a:r>
          <a:r>
            <a:rPr lang="en-US" dirty="0"/>
            <a:t>MPH</a:t>
          </a:r>
        </a:p>
      </dgm:t>
    </dgm:pt>
    <dgm:pt modelId="{65BD63DB-581E-4A39-B365-C1BD120224A5}" type="parTrans" cxnId="{7DD0EB42-F87E-4C0A-AB60-37CA9C5D29BF}">
      <dgm:prSet/>
      <dgm:spPr/>
      <dgm:t>
        <a:bodyPr/>
        <a:lstStyle/>
        <a:p>
          <a:endParaRPr lang="en-US"/>
        </a:p>
      </dgm:t>
    </dgm:pt>
    <dgm:pt modelId="{7A7D931C-9353-4AB9-9AF2-962B4BF560CD}" type="sibTrans" cxnId="{7DD0EB42-F87E-4C0A-AB60-37CA9C5D29BF}">
      <dgm:prSet/>
      <dgm:spPr/>
      <dgm:t>
        <a:bodyPr/>
        <a:lstStyle/>
        <a:p>
          <a:endParaRPr lang="en-US"/>
        </a:p>
      </dgm:t>
    </dgm:pt>
    <dgm:pt modelId="{39A9B879-A949-492E-A8DB-5F2BB13DFB55}">
      <dgm:prSet/>
      <dgm:spPr/>
      <dgm:t>
        <a:bodyPr/>
        <a:lstStyle/>
        <a:p>
          <a:pPr>
            <a:lnSpc>
              <a:spcPct val="100000"/>
            </a:lnSpc>
          </a:pPr>
          <a:r>
            <a:rPr lang="en-US" i="1"/>
            <a:t>Assistant Director of Virtual Health Education &amp; Events</a:t>
          </a:r>
          <a:endParaRPr lang="en-US"/>
        </a:p>
      </dgm:t>
    </dgm:pt>
    <dgm:pt modelId="{D1F354DB-804E-4269-ADFA-016140748703}" type="parTrans" cxnId="{EBF05123-5ECF-48D0-B98E-3CBAFDC1CAAD}">
      <dgm:prSet/>
      <dgm:spPr/>
      <dgm:t>
        <a:bodyPr/>
        <a:lstStyle/>
        <a:p>
          <a:endParaRPr lang="en-US"/>
        </a:p>
      </dgm:t>
    </dgm:pt>
    <dgm:pt modelId="{87E42425-C664-4F98-94EE-6F3EA6DC5EB0}" type="sibTrans" cxnId="{EBF05123-5ECF-48D0-B98E-3CBAFDC1CAAD}">
      <dgm:prSet/>
      <dgm:spPr/>
      <dgm:t>
        <a:bodyPr/>
        <a:lstStyle/>
        <a:p>
          <a:endParaRPr lang="en-US"/>
        </a:p>
      </dgm:t>
    </dgm:pt>
    <dgm:pt modelId="{7742A5DE-9B8C-4A90-8BF2-2175A29A7674}">
      <dgm:prSet/>
      <dgm:spPr/>
      <dgm:t>
        <a:bodyPr/>
        <a:lstStyle/>
        <a:p>
          <a:pPr>
            <a:lnSpc>
              <a:spcPct val="100000"/>
            </a:lnSpc>
          </a:pPr>
          <a:r>
            <a:rPr lang="en-US" b="1"/>
            <a:t>Student Health Center and Wellness Initiatives</a:t>
          </a:r>
          <a:endParaRPr lang="en-US"/>
        </a:p>
      </dgm:t>
    </dgm:pt>
    <dgm:pt modelId="{A92F83FD-04AF-4213-B5ED-A4BF0291295E}" type="parTrans" cxnId="{57D42F8C-9E6A-48F0-95B5-A1F090963534}">
      <dgm:prSet/>
      <dgm:spPr/>
      <dgm:t>
        <a:bodyPr/>
        <a:lstStyle/>
        <a:p>
          <a:endParaRPr lang="en-US"/>
        </a:p>
      </dgm:t>
    </dgm:pt>
    <dgm:pt modelId="{6B079985-7B0C-472E-855E-5E2D4BB945FE}" type="sibTrans" cxnId="{57D42F8C-9E6A-48F0-95B5-A1F090963534}">
      <dgm:prSet/>
      <dgm:spPr/>
      <dgm:t>
        <a:bodyPr/>
        <a:lstStyle/>
        <a:p>
          <a:endParaRPr lang="en-US"/>
        </a:p>
      </dgm:t>
    </dgm:pt>
    <dgm:pt modelId="{B50CDD42-6E01-4586-A5DE-1039F254FD08}">
      <dgm:prSet/>
      <dgm:spPr/>
      <dgm:t>
        <a:bodyPr/>
        <a:lstStyle/>
        <a:p>
          <a:pPr>
            <a:lnSpc>
              <a:spcPct val="100000"/>
            </a:lnSpc>
          </a:pPr>
          <a:r>
            <a:rPr lang="en-US" b="1"/>
            <a:t>(434) 582-2945</a:t>
          </a:r>
          <a:endParaRPr lang="en-US"/>
        </a:p>
      </dgm:t>
    </dgm:pt>
    <dgm:pt modelId="{47F3CAB8-E73A-4BD6-BD3A-E2E5FEDCA368}" type="parTrans" cxnId="{91B5A063-233C-4D4C-BC23-E347D944E424}">
      <dgm:prSet/>
      <dgm:spPr/>
      <dgm:t>
        <a:bodyPr/>
        <a:lstStyle/>
        <a:p>
          <a:endParaRPr lang="en-US"/>
        </a:p>
      </dgm:t>
    </dgm:pt>
    <dgm:pt modelId="{5BF467A0-A57F-4421-8971-DF4E36C711C6}" type="sibTrans" cxnId="{91B5A063-233C-4D4C-BC23-E347D944E424}">
      <dgm:prSet/>
      <dgm:spPr/>
      <dgm:t>
        <a:bodyPr/>
        <a:lstStyle/>
        <a:p>
          <a:endParaRPr lang="en-US"/>
        </a:p>
      </dgm:t>
    </dgm:pt>
    <dgm:pt modelId="{EDF9BDB3-2C62-40EE-95EB-E2A48E233774}" type="pres">
      <dgm:prSet presAssocID="{81FC2820-F435-46AE-BA4D-DA8B562C7170}" presName="root" presStyleCnt="0">
        <dgm:presLayoutVars>
          <dgm:dir/>
          <dgm:resizeHandles val="exact"/>
        </dgm:presLayoutVars>
      </dgm:prSet>
      <dgm:spPr/>
    </dgm:pt>
    <dgm:pt modelId="{4D86F963-5528-4687-899E-70421BD5B353}" type="pres">
      <dgm:prSet presAssocID="{A69EE08C-A586-452D-BAA5-F217B6684EAD}" presName="compNode" presStyleCnt="0"/>
      <dgm:spPr/>
    </dgm:pt>
    <dgm:pt modelId="{9AF93F2F-3DE8-4D19-A3CF-040896A90121}" type="pres">
      <dgm:prSet presAssocID="{A69EE08C-A586-452D-BAA5-F217B6684EAD}" presName="bgRect" presStyleLbl="bgShp" presStyleIdx="0" presStyleCnt="4"/>
      <dgm:spPr/>
    </dgm:pt>
    <dgm:pt modelId="{49CAF532-D551-49A6-B100-9261AC102D85}" type="pres">
      <dgm:prSet presAssocID="{A69EE08C-A586-452D-BAA5-F217B6684E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ning"/>
        </a:ext>
      </dgm:extLst>
    </dgm:pt>
    <dgm:pt modelId="{7B954E95-F0B9-4E45-8C6F-F42F81C9DF32}" type="pres">
      <dgm:prSet presAssocID="{A69EE08C-A586-452D-BAA5-F217B6684EAD}" presName="spaceRect" presStyleCnt="0"/>
      <dgm:spPr/>
    </dgm:pt>
    <dgm:pt modelId="{B3C9F619-97B3-4BC8-B45A-E4E90E233445}" type="pres">
      <dgm:prSet presAssocID="{A69EE08C-A586-452D-BAA5-F217B6684EAD}" presName="parTx" presStyleLbl="revTx" presStyleIdx="0" presStyleCnt="4">
        <dgm:presLayoutVars>
          <dgm:chMax val="0"/>
          <dgm:chPref val="0"/>
        </dgm:presLayoutVars>
      </dgm:prSet>
      <dgm:spPr/>
    </dgm:pt>
    <dgm:pt modelId="{ADCFA70C-E09D-40CD-AD02-E7C1EB74CE38}" type="pres">
      <dgm:prSet presAssocID="{7A7D931C-9353-4AB9-9AF2-962B4BF560CD}" presName="sibTrans" presStyleCnt="0"/>
      <dgm:spPr/>
    </dgm:pt>
    <dgm:pt modelId="{ABAEE180-A28D-4135-94E5-D9893F064D3C}" type="pres">
      <dgm:prSet presAssocID="{39A9B879-A949-492E-A8DB-5F2BB13DFB55}" presName="compNode" presStyleCnt="0"/>
      <dgm:spPr/>
    </dgm:pt>
    <dgm:pt modelId="{CCD5A892-EEE1-43F1-A802-8661BA337DAB}" type="pres">
      <dgm:prSet presAssocID="{39A9B879-A949-492E-A8DB-5F2BB13DFB55}" presName="bgRect" presStyleLbl="bgShp" presStyleIdx="1" presStyleCnt="4"/>
      <dgm:spPr/>
    </dgm:pt>
    <dgm:pt modelId="{1BA46060-8BFB-44D1-B580-F7CC83E5E883}" type="pres">
      <dgm:prSet presAssocID="{39A9B879-A949-492E-A8DB-5F2BB13DFB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C1D3EB2A-EAFE-4DD5-934B-7BB1BE562C4E}" type="pres">
      <dgm:prSet presAssocID="{39A9B879-A949-492E-A8DB-5F2BB13DFB55}" presName="spaceRect" presStyleCnt="0"/>
      <dgm:spPr/>
    </dgm:pt>
    <dgm:pt modelId="{ABD2E95A-0030-4F04-B9AA-12AFCA1437E2}" type="pres">
      <dgm:prSet presAssocID="{39A9B879-A949-492E-A8DB-5F2BB13DFB55}" presName="parTx" presStyleLbl="revTx" presStyleIdx="1" presStyleCnt="4">
        <dgm:presLayoutVars>
          <dgm:chMax val="0"/>
          <dgm:chPref val="0"/>
        </dgm:presLayoutVars>
      </dgm:prSet>
      <dgm:spPr/>
    </dgm:pt>
    <dgm:pt modelId="{2E594917-BCFC-49EB-9948-03ABFA881C84}" type="pres">
      <dgm:prSet presAssocID="{87E42425-C664-4F98-94EE-6F3EA6DC5EB0}" presName="sibTrans" presStyleCnt="0"/>
      <dgm:spPr/>
    </dgm:pt>
    <dgm:pt modelId="{F01F7049-011D-47CF-AF18-86BC879A4F8E}" type="pres">
      <dgm:prSet presAssocID="{7742A5DE-9B8C-4A90-8BF2-2175A29A7674}" presName="compNode" presStyleCnt="0"/>
      <dgm:spPr/>
    </dgm:pt>
    <dgm:pt modelId="{EC980AA1-94EA-4C19-998E-2305DC1E36DC}" type="pres">
      <dgm:prSet presAssocID="{7742A5DE-9B8C-4A90-8BF2-2175A29A7674}" presName="bgRect" presStyleLbl="bgShp" presStyleIdx="2" presStyleCnt="4"/>
      <dgm:spPr/>
    </dgm:pt>
    <dgm:pt modelId="{DE2DDF95-CABE-40A9-A8EB-770CD602E580}" type="pres">
      <dgm:prSet presAssocID="{7742A5DE-9B8C-4A90-8BF2-2175A29A76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pple"/>
        </a:ext>
      </dgm:extLst>
    </dgm:pt>
    <dgm:pt modelId="{39051C20-A1E9-40C0-ADF6-D6D3F2EF171F}" type="pres">
      <dgm:prSet presAssocID="{7742A5DE-9B8C-4A90-8BF2-2175A29A7674}" presName="spaceRect" presStyleCnt="0"/>
      <dgm:spPr/>
    </dgm:pt>
    <dgm:pt modelId="{13736FFC-0C43-4CE3-B3CC-816BFB5DD0E3}" type="pres">
      <dgm:prSet presAssocID="{7742A5DE-9B8C-4A90-8BF2-2175A29A7674}" presName="parTx" presStyleLbl="revTx" presStyleIdx="2" presStyleCnt="4">
        <dgm:presLayoutVars>
          <dgm:chMax val="0"/>
          <dgm:chPref val="0"/>
        </dgm:presLayoutVars>
      </dgm:prSet>
      <dgm:spPr/>
    </dgm:pt>
    <dgm:pt modelId="{7CF90B8D-B4FB-49EC-BBB7-E0817D524AE3}" type="pres">
      <dgm:prSet presAssocID="{6B079985-7B0C-472E-855E-5E2D4BB945FE}" presName="sibTrans" presStyleCnt="0"/>
      <dgm:spPr/>
    </dgm:pt>
    <dgm:pt modelId="{94330758-F795-4346-BB92-D39212F722F1}" type="pres">
      <dgm:prSet presAssocID="{B50CDD42-6E01-4586-A5DE-1039F254FD08}" presName="compNode" presStyleCnt="0"/>
      <dgm:spPr/>
    </dgm:pt>
    <dgm:pt modelId="{88E0DFB6-EA37-4DF7-932E-7B833A4277E1}" type="pres">
      <dgm:prSet presAssocID="{B50CDD42-6E01-4586-A5DE-1039F254FD08}" presName="bgRect" presStyleLbl="bgShp" presStyleIdx="3" presStyleCnt="4"/>
      <dgm:spPr/>
    </dgm:pt>
    <dgm:pt modelId="{ACBEFE8E-C9F6-406F-B7BD-B16540147A45}" type="pres">
      <dgm:prSet presAssocID="{B50CDD42-6E01-4586-A5DE-1039F254FD0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ignal"/>
        </a:ext>
      </dgm:extLst>
    </dgm:pt>
    <dgm:pt modelId="{DE2C6EC8-97AE-435C-85D0-F63FEE7E7D60}" type="pres">
      <dgm:prSet presAssocID="{B50CDD42-6E01-4586-A5DE-1039F254FD08}" presName="spaceRect" presStyleCnt="0"/>
      <dgm:spPr/>
    </dgm:pt>
    <dgm:pt modelId="{BE0E5CDA-CC26-46B8-A864-38E40DE8A36C}" type="pres">
      <dgm:prSet presAssocID="{B50CDD42-6E01-4586-A5DE-1039F254FD08}" presName="parTx" presStyleLbl="revTx" presStyleIdx="3" presStyleCnt="4">
        <dgm:presLayoutVars>
          <dgm:chMax val="0"/>
          <dgm:chPref val="0"/>
        </dgm:presLayoutVars>
      </dgm:prSet>
      <dgm:spPr/>
    </dgm:pt>
  </dgm:ptLst>
  <dgm:cxnLst>
    <dgm:cxn modelId="{EBF05123-5ECF-48D0-B98E-3CBAFDC1CAAD}" srcId="{81FC2820-F435-46AE-BA4D-DA8B562C7170}" destId="{39A9B879-A949-492E-A8DB-5F2BB13DFB55}" srcOrd="1" destOrd="0" parTransId="{D1F354DB-804E-4269-ADFA-016140748703}" sibTransId="{87E42425-C664-4F98-94EE-6F3EA6DC5EB0}"/>
    <dgm:cxn modelId="{39CDCF5F-1BBE-4E99-820D-27454CD80D96}" type="presOf" srcId="{B50CDD42-6E01-4586-A5DE-1039F254FD08}" destId="{BE0E5CDA-CC26-46B8-A864-38E40DE8A36C}" srcOrd="0" destOrd="0" presId="urn:microsoft.com/office/officeart/2018/2/layout/IconVerticalSolidList"/>
    <dgm:cxn modelId="{7DD0EB42-F87E-4C0A-AB60-37CA9C5D29BF}" srcId="{81FC2820-F435-46AE-BA4D-DA8B562C7170}" destId="{A69EE08C-A586-452D-BAA5-F217B6684EAD}" srcOrd="0" destOrd="0" parTransId="{65BD63DB-581E-4A39-B365-C1BD120224A5}" sibTransId="{7A7D931C-9353-4AB9-9AF2-962B4BF560CD}"/>
    <dgm:cxn modelId="{91B5A063-233C-4D4C-BC23-E347D944E424}" srcId="{81FC2820-F435-46AE-BA4D-DA8B562C7170}" destId="{B50CDD42-6E01-4586-A5DE-1039F254FD08}" srcOrd="3" destOrd="0" parTransId="{47F3CAB8-E73A-4BD6-BD3A-E2E5FEDCA368}" sibTransId="{5BF467A0-A57F-4421-8971-DF4E36C711C6}"/>
    <dgm:cxn modelId="{2EEC1665-0DAC-4792-96E1-604EF2B63863}" type="presOf" srcId="{7742A5DE-9B8C-4A90-8BF2-2175A29A7674}" destId="{13736FFC-0C43-4CE3-B3CC-816BFB5DD0E3}" srcOrd="0" destOrd="0" presId="urn:microsoft.com/office/officeart/2018/2/layout/IconVerticalSolidList"/>
    <dgm:cxn modelId="{57D42F8C-9E6A-48F0-95B5-A1F090963534}" srcId="{81FC2820-F435-46AE-BA4D-DA8B562C7170}" destId="{7742A5DE-9B8C-4A90-8BF2-2175A29A7674}" srcOrd="2" destOrd="0" parTransId="{A92F83FD-04AF-4213-B5ED-A4BF0291295E}" sibTransId="{6B079985-7B0C-472E-855E-5E2D4BB945FE}"/>
    <dgm:cxn modelId="{9770948D-296C-4D1E-B3D3-9E36A6CDF153}" type="presOf" srcId="{81FC2820-F435-46AE-BA4D-DA8B562C7170}" destId="{EDF9BDB3-2C62-40EE-95EB-E2A48E233774}" srcOrd="0" destOrd="0" presId="urn:microsoft.com/office/officeart/2018/2/layout/IconVerticalSolidList"/>
    <dgm:cxn modelId="{267C0ECA-376C-45E5-BE90-E9A403926501}" type="presOf" srcId="{A69EE08C-A586-452D-BAA5-F217B6684EAD}" destId="{B3C9F619-97B3-4BC8-B45A-E4E90E233445}" srcOrd="0" destOrd="0" presId="urn:microsoft.com/office/officeart/2018/2/layout/IconVerticalSolidList"/>
    <dgm:cxn modelId="{E79ADFD9-071F-4107-8E52-F0DA7965AC82}" type="presOf" srcId="{39A9B879-A949-492E-A8DB-5F2BB13DFB55}" destId="{ABD2E95A-0030-4F04-B9AA-12AFCA1437E2}" srcOrd="0" destOrd="0" presId="urn:microsoft.com/office/officeart/2018/2/layout/IconVerticalSolidList"/>
    <dgm:cxn modelId="{17E4A9EA-5D7D-4A91-A08C-AFF0F31329E7}" type="presParOf" srcId="{EDF9BDB3-2C62-40EE-95EB-E2A48E233774}" destId="{4D86F963-5528-4687-899E-70421BD5B353}" srcOrd="0" destOrd="0" presId="urn:microsoft.com/office/officeart/2018/2/layout/IconVerticalSolidList"/>
    <dgm:cxn modelId="{69417EC9-3F4C-40A2-AB34-2F65A9778CB2}" type="presParOf" srcId="{4D86F963-5528-4687-899E-70421BD5B353}" destId="{9AF93F2F-3DE8-4D19-A3CF-040896A90121}" srcOrd="0" destOrd="0" presId="urn:microsoft.com/office/officeart/2018/2/layout/IconVerticalSolidList"/>
    <dgm:cxn modelId="{A245B1FE-7879-41FB-86BE-44BB15DE7387}" type="presParOf" srcId="{4D86F963-5528-4687-899E-70421BD5B353}" destId="{49CAF532-D551-49A6-B100-9261AC102D85}" srcOrd="1" destOrd="0" presId="urn:microsoft.com/office/officeart/2018/2/layout/IconVerticalSolidList"/>
    <dgm:cxn modelId="{71898F3E-135A-4C67-9E65-9DE7344E0DC2}" type="presParOf" srcId="{4D86F963-5528-4687-899E-70421BD5B353}" destId="{7B954E95-F0B9-4E45-8C6F-F42F81C9DF32}" srcOrd="2" destOrd="0" presId="urn:microsoft.com/office/officeart/2018/2/layout/IconVerticalSolidList"/>
    <dgm:cxn modelId="{F97B7D4C-4652-41E0-8724-89B30BA0ED6A}" type="presParOf" srcId="{4D86F963-5528-4687-899E-70421BD5B353}" destId="{B3C9F619-97B3-4BC8-B45A-E4E90E233445}" srcOrd="3" destOrd="0" presId="urn:microsoft.com/office/officeart/2018/2/layout/IconVerticalSolidList"/>
    <dgm:cxn modelId="{5E90E530-7768-4D79-A356-7DAED0C63ABB}" type="presParOf" srcId="{EDF9BDB3-2C62-40EE-95EB-E2A48E233774}" destId="{ADCFA70C-E09D-40CD-AD02-E7C1EB74CE38}" srcOrd="1" destOrd="0" presId="urn:microsoft.com/office/officeart/2018/2/layout/IconVerticalSolidList"/>
    <dgm:cxn modelId="{0820D36E-6048-4590-A23C-B2511DEF83C1}" type="presParOf" srcId="{EDF9BDB3-2C62-40EE-95EB-E2A48E233774}" destId="{ABAEE180-A28D-4135-94E5-D9893F064D3C}" srcOrd="2" destOrd="0" presId="urn:microsoft.com/office/officeart/2018/2/layout/IconVerticalSolidList"/>
    <dgm:cxn modelId="{3F8DC149-6624-4E03-AE3A-D6708FC3E4B5}" type="presParOf" srcId="{ABAEE180-A28D-4135-94E5-D9893F064D3C}" destId="{CCD5A892-EEE1-43F1-A802-8661BA337DAB}" srcOrd="0" destOrd="0" presId="urn:microsoft.com/office/officeart/2018/2/layout/IconVerticalSolidList"/>
    <dgm:cxn modelId="{00BA0386-A01F-451F-B6A4-5527E9D7A9FD}" type="presParOf" srcId="{ABAEE180-A28D-4135-94E5-D9893F064D3C}" destId="{1BA46060-8BFB-44D1-B580-F7CC83E5E883}" srcOrd="1" destOrd="0" presId="urn:microsoft.com/office/officeart/2018/2/layout/IconVerticalSolidList"/>
    <dgm:cxn modelId="{D834059B-5740-4324-B86E-6086D5DC5A19}" type="presParOf" srcId="{ABAEE180-A28D-4135-94E5-D9893F064D3C}" destId="{C1D3EB2A-EAFE-4DD5-934B-7BB1BE562C4E}" srcOrd="2" destOrd="0" presId="urn:microsoft.com/office/officeart/2018/2/layout/IconVerticalSolidList"/>
    <dgm:cxn modelId="{FD23BA84-D21D-442F-866F-A3C5158A1A7C}" type="presParOf" srcId="{ABAEE180-A28D-4135-94E5-D9893F064D3C}" destId="{ABD2E95A-0030-4F04-B9AA-12AFCA1437E2}" srcOrd="3" destOrd="0" presId="urn:microsoft.com/office/officeart/2018/2/layout/IconVerticalSolidList"/>
    <dgm:cxn modelId="{2003B548-8783-4D75-9051-2154D5330646}" type="presParOf" srcId="{EDF9BDB3-2C62-40EE-95EB-E2A48E233774}" destId="{2E594917-BCFC-49EB-9948-03ABFA881C84}" srcOrd="3" destOrd="0" presId="urn:microsoft.com/office/officeart/2018/2/layout/IconVerticalSolidList"/>
    <dgm:cxn modelId="{F8AFBCC7-2ECF-439B-9FD9-40FB45920166}" type="presParOf" srcId="{EDF9BDB3-2C62-40EE-95EB-E2A48E233774}" destId="{F01F7049-011D-47CF-AF18-86BC879A4F8E}" srcOrd="4" destOrd="0" presId="urn:microsoft.com/office/officeart/2018/2/layout/IconVerticalSolidList"/>
    <dgm:cxn modelId="{0012A901-3849-4D18-809E-B65DF9B9CC90}" type="presParOf" srcId="{F01F7049-011D-47CF-AF18-86BC879A4F8E}" destId="{EC980AA1-94EA-4C19-998E-2305DC1E36DC}" srcOrd="0" destOrd="0" presId="urn:microsoft.com/office/officeart/2018/2/layout/IconVerticalSolidList"/>
    <dgm:cxn modelId="{05C8AB8B-4FEB-4A46-B677-CE7C713FC8DF}" type="presParOf" srcId="{F01F7049-011D-47CF-AF18-86BC879A4F8E}" destId="{DE2DDF95-CABE-40A9-A8EB-770CD602E580}" srcOrd="1" destOrd="0" presId="urn:microsoft.com/office/officeart/2018/2/layout/IconVerticalSolidList"/>
    <dgm:cxn modelId="{29A23502-E867-4ADD-875A-D1050C2879BD}" type="presParOf" srcId="{F01F7049-011D-47CF-AF18-86BC879A4F8E}" destId="{39051C20-A1E9-40C0-ADF6-D6D3F2EF171F}" srcOrd="2" destOrd="0" presId="urn:microsoft.com/office/officeart/2018/2/layout/IconVerticalSolidList"/>
    <dgm:cxn modelId="{81A7DC77-2570-458B-9161-6B5BE8636A3B}" type="presParOf" srcId="{F01F7049-011D-47CF-AF18-86BC879A4F8E}" destId="{13736FFC-0C43-4CE3-B3CC-816BFB5DD0E3}" srcOrd="3" destOrd="0" presId="urn:microsoft.com/office/officeart/2018/2/layout/IconVerticalSolidList"/>
    <dgm:cxn modelId="{64A3791A-C344-4DF4-8066-D2F13500A7D0}" type="presParOf" srcId="{EDF9BDB3-2C62-40EE-95EB-E2A48E233774}" destId="{7CF90B8D-B4FB-49EC-BBB7-E0817D524AE3}" srcOrd="5" destOrd="0" presId="urn:microsoft.com/office/officeart/2018/2/layout/IconVerticalSolidList"/>
    <dgm:cxn modelId="{9BFEFAF5-5553-4739-881C-C0DA99B8C054}" type="presParOf" srcId="{EDF9BDB3-2C62-40EE-95EB-E2A48E233774}" destId="{94330758-F795-4346-BB92-D39212F722F1}" srcOrd="6" destOrd="0" presId="urn:microsoft.com/office/officeart/2018/2/layout/IconVerticalSolidList"/>
    <dgm:cxn modelId="{6547408D-550C-481A-9F64-2A2775E96856}" type="presParOf" srcId="{94330758-F795-4346-BB92-D39212F722F1}" destId="{88E0DFB6-EA37-4DF7-932E-7B833A4277E1}" srcOrd="0" destOrd="0" presId="urn:microsoft.com/office/officeart/2018/2/layout/IconVerticalSolidList"/>
    <dgm:cxn modelId="{6884A9B0-7163-41B8-8176-8B5CDEBFF08E}" type="presParOf" srcId="{94330758-F795-4346-BB92-D39212F722F1}" destId="{ACBEFE8E-C9F6-406F-B7BD-B16540147A45}" srcOrd="1" destOrd="0" presId="urn:microsoft.com/office/officeart/2018/2/layout/IconVerticalSolidList"/>
    <dgm:cxn modelId="{6987A547-0FC4-4DFC-9ADE-660AB26D1D66}" type="presParOf" srcId="{94330758-F795-4346-BB92-D39212F722F1}" destId="{DE2C6EC8-97AE-435C-85D0-F63FEE7E7D60}" srcOrd="2" destOrd="0" presId="urn:microsoft.com/office/officeart/2018/2/layout/IconVerticalSolidList"/>
    <dgm:cxn modelId="{1399DB3C-414C-4E3C-93A8-46D58EAC45E5}" type="presParOf" srcId="{94330758-F795-4346-BB92-D39212F722F1}" destId="{BE0E5CDA-CC26-46B8-A864-38E40DE8A3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ABB47-8C51-43A3-A6E2-1E4342CE9C60}">
      <dsp:nvSpPr>
        <dsp:cNvPr id="0" name=""/>
        <dsp:cNvSpPr/>
      </dsp:nvSpPr>
      <dsp:spPr>
        <a:xfrm>
          <a:off x="0" y="2566"/>
          <a:ext cx="9686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8958A-BBE4-4360-8B54-191FD2478F12}">
      <dsp:nvSpPr>
        <dsp:cNvPr id="0" name=""/>
        <dsp:cNvSpPr/>
      </dsp:nvSpPr>
      <dsp:spPr>
        <a:xfrm>
          <a:off x="0" y="2566"/>
          <a:ext cx="9686701" cy="87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Dr. Heidi </a:t>
          </a:r>
          <a:r>
            <a:rPr lang="en-US" sz="3500" kern="1200" dirty="0" err="1"/>
            <a:t>DiFrancesca</a:t>
          </a:r>
          <a:r>
            <a:rPr lang="en-US" sz="3500" kern="1200" dirty="0"/>
            <a:t> - Dean</a:t>
          </a:r>
        </a:p>
      </dsp:txBody>
      <dsp:txXfrm>
        <a:off x="0" y="2566"/>
        <a:ext cx="9686701" cy="875119"/>
      </dsp:txXfrm>
    </dsp:sp>
    <dsp:sp modelId="{762CEB67-66F8-4649-BBA8-5C3459F63DF3}">
      <dsp:nvSpPr>
        <dsp:cNvPr id="0" name=""/>
        <dsp:cNvSpPr/>
      </dsp:nvSpPr>
      <dsp:spPr>
        <a:xfrm>
          <a:off x="0" y="877685"/>
          <a:ext cx="9686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BA05F-8734-4E5C-A4FC-F5C126922DC4}">
      <dsp:nvSpPr>
        <dsp:cNvPr id="0" name=""/>
        <dsp:cNvSpPr/>
      </dsp:nvSpPr>
      <dsp:spPr>
        <a:xfrm>
          <a:off x="0" y="877685"/>
          <a:ext cx="9686701" cy="87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Dr. Ashley Tharpe - Online Dean (LUO)</a:t>
          </a:r>
        </a:p>
      </dsp:txBody>
      <dsp:txXfrm>
        <a:off x="0" y="877685"/>
        <a:ext cx="9686701" cy="875119"/>
      </dsp:txXfrm>
    </dsp:sp>
    <dsp:sp modelId="{664337B4-7B5F-45D1-8393-5308ACDB6067}">
      <dsp:nvSpPr>
        <dsp:cNvPr id="0" name=""/>
        <dsp:cNvSpPr/>
      </dsp:nvSpPr>
      <dsp:spPr>
        <a:xfrm>
          <a:off x="0" y="1752805"/>
          <a:ext cx="9686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053E4-CDB5-454A-9409-E1A5CCAE9BBC}">
      <dsp:nvSpPr>
        <dsp:cNvPr id="0" name=""/>
        <dsp:cNvSpPr/>
      </dsp:nvSpPr>
      <dsp:spPr>
        <a:xfrm>
          <a:off x="0" y="1752805"/>
          <a:ext cx="9686701" cy="87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Megan Bishop – Faculty Support Coordinator (LUO)</a:t>
          </a:r>
        </a:p>
      </dsp:txBody>
      <dsp:txXfrm>
        <a:off x="0" y="1752805"/>
        <a:ext cx="9686701" cy="875119"/>
      </dsp:txXfrm>
    </dsp:sp>
    <dsp:sp modelId="{673AA72F-A743-49B9-A89C-3C9840CD850E}">
      <dsp:nvSpPr>
        <dsp:cNvPr id="0" name=""/>
        <dsp:cNvSpPr/>
      </dsp:nvSpPr>
      <dsp:spPr>
        <a:xfrm>
          <a:off x="0" y="2627925"/>
          <a:ext cx="9686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87095-1E1C-4BA0-9D4E-8C4EFC0987C3}">
      <dsp:nvSpPr>
        <dsp:cNvPr id="0" name=""/>
        <dsp:cNvSpPr/>
      </dsp:nvSpPr>
      <dsp:spPr>
        <a:xfrm>
          <a:off x="0" y="2627925"/>
          <a:ext cx="9686701" cy="87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Jane Bailey – Department Administrative Assistant </a:t>
          </a:r>
        </a:p>
      </dsp:txBody>
      <dsp:txXfrm>
        <a:off x="0" y="2627925"/>
        <a:ext cx="9686701" cy="875119"/>
      </dsp:txXfrm>
    </dsp:sp>
    <dsp:sp modelId="{5E88B58C-C49D-4047-BECC-79C701A805E0}">
      <dsp:nvSpPr>
        <dsp:cNvPr id="0" name=""/>
        <dsp:cNvSpPr/>
      </dsp:nvSpPr>
      <dsp:spPr>
        <a:xfrm>
          <a:off x="0" y="3503044"/>
          <a:ext cx="9686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098F3-857D-4796-9F5A-D47099C1503A}">
      <dsp:nvSpPr>
        <dsp:cNvPr id="0" name=""/>
        <dsp:cNvSpPr/>
      </dsp:nvSpPr>
      <dsp:spPr>
        <a:xfrm>
          <a:off x="0" y="3503044"/>
          <a:ext cx="9686701" cy="87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Cydney Harris – Gate Coordinator II</a:t>
          </a:r>
        </a:p>
      </dsp:txBody>
      <dsp:txXfrm>
        <a:off x="0" y="3503044"/>
        <a:ext cx="9686701" cy="875119"/>
      </dsp:txXfrm>
    </dsp:sp>
    <dsp:sp modelId="{B847F2A6-AE38-4CFB-872D-9686C6AE63D1}">
      <dsp:nvSpPr>
        <dsp:cNvPr id="0" name=""/>
        <dsp:cNvSpPr/>
      </dsp:nvSpPr>
      <dsp:spPr>
        <a:xfrm>
          <a:off x="0" y="4378164"/>
          <a:ext cx="96867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36F30-9028-4F0C-AD1E-7B25B0567ED3}">
      <dsp:nvSpPr>
        <dsp:cNvPr id="0" name=""/>
        <dsp:cNvSpPr/>
      </dsp:nvSpPr>
      <dsp:spPr>
        <a:xfrm>
          <a:off x="0" y="4378164"/>
          <a:ext cx="9686701" cy="87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Megan Sharp – Gate Coordinator (</a:t>
          </a:r>
          <a:r>
            <a:rPr lang="en-US" sz="3500" kern="1200"/>
            <a:t>LUO) </a:t>
          </a:r>
          <a:endParaRPr lang="en-US" sz="3500" kern="1200" dirty="0"/>
        </a:p>
      </dsp:txBody>
      <dsp:txXfrm>
        <a:off x="0" y="4378164"/>
        <a:ext cx="9686701" cy="87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B8F39-786E-4324-A4C5-B6C7C7CE2FC6}">
      <dsp:nvSpPr>
        <dsp:cNvPr id="0" name=""/>
        <dsp:cNvSpPr/>
      </dsp:nvSpPr>
      <dsp:spPr>
        <a:xfrm>
          <a:off x="0" y="718"/>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D9799-C256-40E0-A214-F5A431BE314A}">
      <dsp:nvSpPr>
        <dsp:cNvPr id="0" name=""/>
        <dsp:cNvSpPr/>
      </dsp:nvSpPr>
      <dsp:spPr>
        <a:xfrm>
          <a:off x="0" y="718"/>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Dr. Oswald Attin  – Department Chair, Public and Community Health</a:t>
          </a:r>
        </a:p>
      </dsp:txBody>
      <dsp:txXfrm>
        <a:off x="0" y="718"/>
        <a:ext cx="10102591" cy="452492"/>
      </dsp:txXfrm>
    </dsp:sp>
    <dsp:sp modelId="{262B5FA7-4F59-439D-AED1-1A55FD014735}">
      <dsp:nvSpPr>
        <dsp:cNvPr id="0" name=""/>
        <dsp:cNvSpPr/>
      </dsp:nvSpPr>
      <dsp:spPr>
        <a:xfrm>
          <a:off x="0" y="453210"/>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47ED1-D990-4106-9F82-1D959FA2EED6}">
      <dsp:nvSpPr>
        <dsp:cNvPr id="0" name=""/>
        <dsp:cNvSpPr/>
      </dsp:nvSpPr>
      <dsp:spPr>
        <a:xfrm>
          <a:off x="0" y="453210"/>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 Brendan Haynie- Online Chair</a:t>
          </a:r>
        </a:p>
      </dsp:txBody>
      <dsp:txXfrm>
        <a:off x="0" y="453210"/>
        <a:ext cx="10102591" cy="452492"/>
      </dsp:txXfrm>
    </dsp:sp>
    <dsp:sp modelId="{FAC89C56-D5D7-4DA9-BD3B-89B3481F7DF5}">
      <dsp:nvSpPr>
        <dsp:cNvPr id="0" name=""/>
        <dsp:cNvSpPr/>
      </dsp:nvSpPr>
      <dsp:spPr>
        <a:xfrm>
          <a:off x="0" y="905703"/>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8EF5C-365F-4347-852C-E834408C206A}">
      <dsp:nvSpPr>
        <dsp:cNvPr id="0" name=""/>
        <dsp:cNvSpPr/>
      </dsp:nvSpPr>
      <dsp:spPr>
        <a:xfrm>
          <a:off x="0" y="905703"/>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 Linnaya Graf – MPH Program Director</a:t>
          </a:r>
        </a:p>
      </dsp:txBody>
      <dsp:txXfrm>
        <a:off x="0" y="905703"/>
        <a:ext cx="10102591" cy="452492"/>
      </dsp:txXfrm>
    </dsp:sp>
    <dsp:sp modelId="{397D79CE-A6B9-4E78-8B80-3DD5B035935B}">
      <dsp:nvSpPr>
        <dsp:cNvPr id="0" name=""/>
        <dsp:cNvSpPr/>
      </dsp:nvSpPr>
      <dsp:spPr>
        <a:xfrm>
          <a:off x="0" y="1358195"/>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C517E-226C-4DF7-AB9C-1F2A65E85C59}">
      <dsp:nvSpPr>
        <dsp:cNvPr id="0" name=""/>
        <dsp:cNvSpPr/>
      </dsp:nvSpPr>
      <dsp:spPr>
        <a:xfrm>
          <a:off x="0" y="1358195"/>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 Gineska Castillo – MPH Online Program Director </a:t>
          </a:r>
        </a:p>
      </dsp:txBody>
      <dsp:txXfrm>
        <a:off x="0" y="1358195"/>
        <a:ext cx="10102591" cy="452492"/>
      </dsp:txXfrm>
    </dsp:sp>
    <dsp:sp modelId="{F4134C6F-F3E9-4CB4-9D0F-DA9B47D2CEE3}">
      <dsp:nvSpPr>
        <dsp:cNvPr id="0" name=""/>
        <dsp:cNvSpPr/>
      </dsp:nvSpPr>
      <dsp:spPr>
        <a:xfrm>
          <a:off x="0" y="1810688"/>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F7266-2E75-4638-9E59-F8F552260008}">
      <dsp:nvSpPr>
        <dsp:cNvPr id="0" name=""/>
        <dsp:cNvSpPr/>
      </dsp:nvSpPr>
      <dsp:spPr>
        <a:xfrm>
          <a:off x="0" y="1810688"/>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Dr. Robyn Anderson- BS Program Director </a:t>
          </a:r>
        </a:p>
      </dsp:txBody>
      <dsp:txXfrm>
        <a:off x="0" y="1810688"/>
        <a:ext cx="10102591" cy="452492"/>
      </dsp:txXfrm>
    </dsp:sp>
    <dsp:sp modelId="{CA8158E0-E497-491B-A2A8-33A46A152277}">
      <dsp:nvSpPr>
        <dsp:cNvPr id="0" name=""/>
        <dsp:cNvSpPr/>
      </dsp:nvSpPr>
      <dsp:spPr>
        <a:xfrm>
          <a:off x="0" y="2263180"/>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087B2-76CA-44A8-88C8-AE490A89591F}">
      <dsp:nvSpPr>
        <dsp:cNvPr id="0" name=""/>
        <dsp:cNvSpPr/>
      </dsp:nvSpPr>
      <dsp:spPr>
        <a:xfrm>
          <a:off x="0" y="2263180"/>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 Anna Kebles  </a:t>
          </a:r>
        </a:p>
      </dsp:txBody>
      <dsp:txXfrm>
        <a:off x="0" y="2263180"/>
        <a:ext cx="10102591" cy="452492"/>
      </dsp:txXfrm>
    </dsp:sp>
    <dsp:sp modelId="{0CCB7D43-07C9-4584-A16B-8D5DF641EC0F}">
      <dsp:nvSpPr>
        <dsp:cNvPr id="0" name=""/>
        <dsp:cNvSpPr/>
      </dsp:nvSpPr>
      <dsp:spPr>
        <a:xfrm>
          <a:off x="0" y="2715673"/>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C52C09-4090-4557-A883-E8AB5E39861C}">
      <dsp:nvSpPr>
        <dsp:cNvPr id="0" name=""/>
        <dsp:cNvSpPr/>
      </dsp:nvSpPr>
      <dsp:spPr>
        <a:xfrm>
          <a:off x="0" y="2715673"/>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Dr. Jeff Lennon </a:t>
          </a:r>
        </a:p>
      </dsp:txBody>
      <dsp:txXfrm>
        <a:off x="0" y="2715673"/>
        <a:ext cx="10102591" cy="452492"/>
      </dsp:txXfrm>
    </dsp:sp>
    <dsp:sp modelId="{117D215C-8F10-4917-A8A3-7B45CEF9E571}">
      <dsp:nvSpPr>
        <dsp:cNvPr id="0" name=""/>
        <dsp:cNvSpPr/>
      </dsp:nvSpPr>
      <dsp:spPr>
        <a:xfrm>
          <a:off x="0" y="3168165"/>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8F7E0-0543-4021-9C67-00A845FA92BD}">
      <dsp:nvSpPr>
        <dsp:cNvPr id="0" name=""/>
        <dsp:cNvSpPr/>
      </dsp:nvSpPr>
      <dsp:spPr>
        <a:xfrm>
          <a:off x="0" y="3168165"/>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Dr. Emmanuel Clottey</a:t>
          </a:r>
        </a:p>
      </dsp:txBody>
      <dsp:txXfrm>
        <a:off x="0" y="3168165"/>
        <a:ext cx="10102591" cy="452492"/>
      </dsp:txXfrm>
    </dsp:sp>
    <dsp:sp modelId="{F46C8D9C-F785-44D1-B625-A17B9E8EB91C}">
      <dsp:nvSpPr>
        <dsp:cNvPr id="0" name=""/>
        <dsp:cNvSpPr/>
      </dsp:nvSpPr>
      <dsp:spPr>
        <a:xfrm>
          <a:off x="0" y="3620658"/>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71F0C-EF3C-4006-9C74-C65B8292804E}">
      <dsp:nvSpPr>
        <dsp:cNvPr id="0" name=""/>
        <dsp:cNvSpPr/>
      </dsp:nvSpPr>
      <dsp:spPr>
        <a:xfrm>
          <a:off x="0" y="3620658"/>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Dr. Julia Inglis</a:t>
          </a:r>
        </a:p>
      </dsp:txBody>
      <dsp:txXfrm>
        <a:off x="0" y="3620658"/>
        <a:ext cx="10102591" cy="452492"/>
      </dsp:txXfrm>
    </dsp:sp>
    <dsp:sp modelId="{CA92B88B-5CD5-4108-8CEE-C89A95B86FC4}">
      <dsp:nvSpPr>
        <dsp:cNvPr id="0" name=""/>
        <dsp:cNvSpPr/>
      </dsp:nvSpPr>
      <dsp:spPr>
        <a:xfrm>
          <a:off x="0" y="4073150"/>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47120-115D-4844-A363-302751DAA845}">
      <dsp:nvSpPr>
        <dsp:cNvPr id="0" name=""/>
        <dsp:cNvSpPr/>
      </dsp:nvSpPr>
      <dsp:spPr>
        <a:xfrm>
          <a:off x="0" y="4073150"/>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 Connie Huber</a:t>
          </a:r>
        </a:p>
      </dsp:txBody>
      <dsp:txXfrm>
        <a:off x="0" y="4073150"/>
        <a:ext cx="10102591" cy="452492"/>
      </dsp:txXfrm>
    </dsp:sp>
    <dsp:sp modelId="{EA240101-6804-4E6A-9033-A0A9E3CEE44C}">
      <dsp:nvSpPr>
        <dsp:cNvPr id="0" name=""/>
        <dsp:cNvSpPr/>
      </dsp:nvSpPr>
      <dsp:spPr>
        <a:xfrm>
          <a:off x="0" y="4525643"/>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93006-7C16-4EF4-83F8-0274414C3E74}">
      <dsp:nvSpPr>
        <dsp:cNvPr id="0" name=""/>
        <dsp:cNvSpPr/>
      </dsp:nvSpPr>
      <dsp:spPr>
        <a:xfrm>
          <a:off x="0" y="4525643"/>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Dr. Jonathan Giles</a:t>
          </a:r>
        </a:p>
      </dsp:txBody>
      <dsp:txXfrm>
        <a:off x="0" y="4525643"/>
        <a:ext cx="10102591" cy="452492"/>
      </dsp:txXfrm>
    </dsp:sp>
    <dsp:sp modelId="{A0398AAB-FD14-429E-BF27-15BCE60C9DF2}">
      <dsp:nvSpPr>
        <dsp:cNvPr id="0" name=""/>
        <dsp:cNvSpPr/>
      </dsp:nvSpPr>
      <dsp:spPr>
        <a:xfrm>
          <a:off x="0" y="4978135"/>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960FA-EB96-4C72-B181-E2BBC89717C5}">
      <dsp:nvSpPr>
        <dsp:cNvPr id="0" name=""/>
        <dsp:cNvSpPr/>
      </dsp:nvSpPr>
      <dsp:spPr>
        <a:xfrm>
          <a:off x="0" y="4978135"/>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Professor Morales-Spier</a:t>
          </a:r>
        </a:p>
      </dsp:txBody>
      <dsp:txXfrm>
        <a:off x="0" y="4978135"/>
        <a:ext cx="10102591" cy="452492"/>
      </dsp:txXfrm>
    </dsp:sp>
    <dsp:sp modelId="{37CCFE76-B316-4048-888B-30767F0D413E}">
      <dsp:nvSpPr>
        <dsp:cNvPr id="0" name=""/>
        <dsp:cNvSpPr/>
      </dsp:nvSpPr>
      <dsp:spPr>
        <a:xfrm>
          <a:off x="0" y="5430628"/>
          <a:ext cx="101025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51661-EFBA-409C-AFD8-C0A57B5D7542}">
      <dsp:nvSpPr>
        <dsp:cNvPr id="0" name=""/>
        <dsp:cNvSpPr/>
      </dsp:nvSpPr>
      <dsp:spPr>
        <a:xfrm>
          <a:off x="0" y="5430628"/>
          <a:ext cx="10102591" cy="45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LUO faculty and Bachelor level Faculty </a:t>
          </a:r>
        </a:p>
      </dsp:txBody>
      <dsp:txXfrm>
        <a:off x="0" y="5430628"/>
        <a:ext cx="10102591" cy="452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4C6A3-BE9F-4C51-AC9D-9B6A1A6AFF9A}">
      <dsp:nvSpPr>
        <dsp:cNvPr id="0" name=""/>
        <dsp:cNvSpPr/>
      </dsp:nvSpPr>
      <dsp:spPr>
        <a:xfrm>
          <a:off x="0" y="24513"/>
          <a:ext cx="10463849"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Graduate Student Assistants</a:t>
          </a:r>
        </a:p>
      </dsp:txBody>
      <dsp:txXfrm>
        <a:off x="35125" y="59638"/>
        <a:ext cx="10393599" cy="649299"/>
      </dsp:txXfrm>
    </dsp:sp>
    <dsp:sp modelId="{5B37C6F4-1B7C-411C-992A-4BD1017F1069}">
      <dsp:nvSpPr>
        <dsp:cNvPr id="0" name=""/>
        <dsp:cNvSpPr/>
      </dsp:nvSpPr>
      <dsp:spPr>
        <a:xfrm>
          <a:off x="0" y="744063"/>
          <a:ext cx="10463849"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22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err="1"/>
            <a:t>Glodi</a:t>
          </a:r>
          <a:r>
            <a:rPr lang="en-US" sz="2300" kern="1200" dirty="0"/>
            <a:t> </a:t>
          </a:r>
          <a:r>
            <a:rPr lang="en-US" sz="2300" kern="1200" dirty="0" err="1"/>
            <a:t>Bokanya</a:t>
          </a:r>
          <a:endParaRPr lang="en-US" sz="2300" kern="1200" dirty="0"/>
        </a:p>
        <a:p>
          <a:pPr marL="228600" lvl="1" indent="-228600" algn="l" defTabSz="1022350">
            <a:lnSpc>
              <a:spcPct val="90000"/>
            </a:lnSpc>
            <a:spcBef>
              <a:spcPct val="0"/>
            </a:spcBef>
            <a:spcAft>
              <a:spcPct val="20000"/>
            </a:spcAft>
            <a:buChar char="•"/>
          </a:pPr>
          <a:r>
            <a:rPr lang="en-US" sz="2300" kern="1200" dirty="0"/>
            <a:t>Michala Geraty </a:t>
          </a:r>
        </a:p>
        <a:p>
          <a:pPr marL="228600" lvl="1" indent="-228600" algn="l" defTabSz="1022350">
            <a:lnSpc>
              <a:spcPct val="90000"/>
            </a:lnSpc>
            <a:spcBef>
              <a:spcPct val="0"/>
            </a:spcBef>
            <a:spcAft>
              <a:spcPct val="20000"/>
            </a:spcAft>
            <a:buChar char="•"/>
          </a:pPr>
          <a:r>
            <a:rPr lang="en-US" sz="2300" kern="1200" dirty="0"/>
            <a:t>Sharon Olowoyo</a:t>
          </a:r>
        </a:p>
        <a:p>
          <a:pPr marL="228600" lvl="1" indent="-228600" algn="l" defTabSz="1022350">
            <a:lnSpc>
              <a:spcPct val="90000"/>
            </a:lnSpc>
            <a:spcBef>
              <a:spcPct val="0"/>
            </a:spcBef>
            <a:spcAft>
              <a:spcPct val="20000"/>
            </a:spcAft>
            <a:buChar char="•"/>
          </a:pPr>
          <a:r>
            <a:rPr lang="en-US" sz="2300" kern="1200" dirty="0"/>
            <a:t>Rachel Yan </a:t>
          </a:r>
        </a:p>
        <a:p>
          <a:pPr marL="228600" lvl="1" indent="-228600" algn="l" defTabSz="1022350">
            <a:lnSpc>
              <a:spcPct val="90000"/>
            </a:lnSpc>
            <a:spcBef>
              <a:spcPct val="0"/>
            </a:spcBef>
            <a:spcAft>
              <a:spcPct val="20000"/>
            </a:spcAft>
            <a:buChar char="•"/>
          </a:pPr>
          <a:r>
            <a:rPr lang="en-US" sz="2300" kern="1200"/>
            <a:t>Emily Lagerquist</a:t>
          </a:r>
        </a:p>
      </dsp:txBody>
      <dsp:txXfrm>
        <a:off x="0" y="744063"/>
        <a:ext cx="10463849" cy="1987200"/>
      </dsp:txXfrm>
    </dsp:sp>
    <dsp:sp modelId="{347A025E-AB2A-477F-B4F9-8BC0970A6602}">
      <dsp:nvSpPr>
        <dsp:cNvPr id="0" name=""/>
        <dsp:cNvSpPr/>
      </dsp:nvSpPr>
      <dsp:spPr>
        <a:xfrm>
          <a:off x="0" y="2731263"/>
          <a:ext cx="10463849"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Liberty University Student Public Health Association </a:t>
          </a:r>
        </a:p>
      </dsp:txBody>
      <dsp:txXfrm>
        <a:off x="35125" y="2766388"/>
        <a:ext cx="10393599" cy="649299"/>
      </dsp:txXfrm>
    </dsp:sp>
    <dsp:sp modelId="{EA87189E-D3BF-497F-95E3-7E368C15D961}">
      <dsp:nvSpPr>
        <dsp:cNvPr id="0" name=""/>
        <dsp:cNvSpPr/>
      </dsp:nvSpPr>
      <dsp:spPr>
        <a:xfrm>
          <a:off x="0" y="3450813"/>
          <a:ext cx="10463849"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22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President/Point of Contact – Sharon Olowoyo</a:t>
          </a:r>
        </a:p>
        <a:p>
          <a:pPr marL="228600" lvl="1" indent="-228600" algn="l" defTabSz="1022350">
            <a:lnSpc>
              <a:spcPct val="90000"/>
            </a:lnSpc>
            <a:spcBef>
              <a:spcPct val="0"/>
            </a:spcBef>
            <a:spcAft>
              <a:spcPct val="20000"/>
            </a:spcAft>
            <a:buChar char="•"/>
          </a:pPr>
          <a:r>
            <a:rPr lang="en-US" sz="2300" kern="1200" dirty="0"/>
            <a:t>Vice President- Rachel Yan</a:t>
          </a:r>
        </a:p>
      </dsp:txBody>
      <dsp:txXfrm>
        <a:off x="0" y="3450813"/>
        <a:ext cx="10463849" cy="791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39CBB-E3C9-41C6-9132-BDC29AD73AF3}">
      <dsp:nvSpPr>
        <dsp:cNvPr id="0" name=""/>
        <dsp:cNvSpPr/>
      </dsp:nvSpPr>
      <dsp:spPr>
        <a:xfrm>
          <a:off x="0" y="4750"/>
          <a:ext cx="9212265" cy="11056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E5CED-D930-463B-80D2-A19E5684333C}">
      <dsp:nvSpPr>
        <dsp:cNvPr id="0" name=""/>
        <dsp:cNvSpPr/>
      </dsp:nvSpPr>
      <dsp:spPr>
        <a:xfrm>
          <a:off x="334454" y="253518"/>
          <a:ext cx="608098" cy="6080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FBC03-BAA0-4A24-9D8D-4CD633F8E6BE}">
      <dsp:nvSpPr>
        <dsp:cNvPr id="0" name=""/>
        <dsp:cNvSpPr/>
      </dsp:nvSpPr>
      <dsp:spPr>
        <a:xfrm>
          <a:off x="1277007" y="4750"/>
          <a:ext cx="7934009" cy="11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13" tIns="117013" rIns="117013" bIns="117013" numCol="1" spcCol="1270" anchor="ctr" anchorCtr="0">
          <a:noAutofit/>
        </a:bodyPr>
        <a:lstStyle/>
        <a:p>
          <a:pPr marL="0" lvl="0" indent="0" algn="l" defTabSz="977900">
            <a:lnSpc>
              <a:spcPct val="100000"/>
            </a:lnSpc>
            <a:spcBef>
              <a:spcPct val="0"/>
            </a:spcBef>
            <a:spcAft>
              <a:spcPct val="35000"/>
            </a:spcAft>
            <a:buNone/>
          </a:pPr>
          <a:r>
            <a:rPr lang="en-US" sz="2200" kern="1200" dirty="0"/>
            <a:t>Graduate Student Handbook: </a:t>
          </a:r>
          <a:r>
            <a:rPr lang="en-US" sz="2200" b="1" i="1" kern="1200" dirty="0"/>
            <a:t>Please read it</a:t>
          </a:r>
          <a:r>
            <a:rPr lang="en-US" sz="2200" kern="1200" dirty="0"/>
            <a:t>!</a:t>
          </a:r>
        </a:p>
      </dsp:txBody>
      <dsp:txXfrm>
        <a:off x="1277007" y="4750"/>
        <a:ext cx="7934009" cy="1105634"/>
      </dsp:txXfrm>
    </dsp:sp>
    <dsp:sp modelId="{5D588912-C9BD-4A30-965D-A35F99D1B87E}">
      <dsp:nvSpPr>
        <dsp:cNvPr id="0" name=""/>
        <dsp:cNvSpPr/>
      </dsp:nvSpPr>
      <dsp:spPr>
        <a:xfrm>
          <a:off x="0" y="1386793"/>
          <a:ext cx="9212265" cy="11056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88D74-CB1E-4E1B-A025-CCA082E8DFB3}">
      <dsp:nvSpPr>
        <dsp:cNvPr id="0" name=""/>
        <dsp:cNvSpPr/>
      </dsp:nvSpPr>
      <dsp:spPr>
        <a:xfrm>
          <a:off x="334454" y="1635561"/>
          <a:ext cx="608098" cy="6080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5C795-D443-4CAB-A546-A83F27E61561}">
      <dsp:nvSpPr>
        <dsp:cNvPr id="0" name=""/>
        <dsp:cNvSpPr/>
      </dsp:nvSpPr>
      <dsp:spPr>
        <a:xfrm>
          <a:off x="1277007" y="1386793"/>
          <a:ext cx="7934009" cy="11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13" tIns="117013" rIns="117013" bIns="117013" numCol="1" spcCol="1270" anchor="ctr" anchorCtr="0">
          <a:noAutofit/>
        </a:bodyPr>
        <a:lstStyle/>
        <a:p>
          <a:pPr marL="0" lvl="0" indent="0" algn="l" defTabSz="977900">
            <a:lnSpc>
              <a:spcPct val="100000"/>
            </a:lnSpc>
            <a:spcBef>
              <a:spcPct val="0"/>
            </a:spcBef>
            <a:spcAft>
              <a:spcPct val="35000"/>
            </a:spcAft>
            <a:buNone/>
          </a:pPr>
          <a:r>
            <a:rPr lang="en-US" sz="2200" kern="1200" dirty="0"/>
            <a:t>Email – </a:t>
          </a:r>
          <a:r>
            <a:rPr lang="en-US" sz="2200" b="1" i="1" kern="1200" dirty="0"/>
            <a:t>must</a:t>
          </a:r>
          <a:r>
            <a:rPr lang="en-US" sz="2200" b="1" kern="1200" dirty="0"/>
            <a:t> use your Liberty email address</a:t>
          </a:r>
        </a:p>
        <a:p>
          <a:pPr marL="0" lvl="0" indent="0" algn="l" defTabSz="977900">
            <a:lnSpc>
              <a:spcPct val="100000"/>
            </a:lnSpc>
            <a:spcBef>
              <a:spcPct val="0"/>
            </a:spcBef>
            <a:spcAft>
              <a:spcPct val="35000"/>
            </a:spcAft>
            <a:buNone/>
          </a:pPr>
          <a:r>
            <a:rPr lang="en-US" sz="2200" b="0" kern="1200" dirty="0"/>
            <a:t>Canvas- Discussion Boards, Inbox </a:t>
          </a:r>
        </a:p>
      </dsp:txBody>
      <dsp:txXfrm>
        <a:off x="1277007" y="1386793"/>
        <a:ext cx="7934009" cy="1105634"/>
      </dsp:txXfrm>
    </dsp:sp>
    <dsp:sp modelId="{CB10A3A4-3CDF-40AC-BA1A-AFC3EED2F828}">
      <dsp:nvSpPr>
        <dsp:cNvPr id="0" name=""/>
        <dsp:cNvSpPr/>
      </dsp:nvSpPr>
      <dsp:spPr>
        <a:xfrm>
          <a:off x="0" y="2759040"/>
          <a:ext cx="9212265" cy="11056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FBE2E-9F8F-4B8C-88A0-3271530966C2}">
      <dsp:nvSpPr>
        <dsp:cNvPr id="0" name=""/>
        <dsp:cNvSpPr/>
      </dsp:nvSpPr>
      <dsp:spPr>
        <a:xfrm>
          <a:off x="334454" y="3017604"/>
          <a:ext cx="608098" cy="6080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FDD82-BDFA-4C90-8DF5-08CE33A34341}">
      <dsp:nvSpPr>
        <dsp:cNvPr id="0" name=""/>
        <dsp:cNvSpPr/>
      </dsp:nvSpPr>
      <dsp:spPr>
        <a:xfrm>
          <a:off x="1277007" y="2768836"/>
          <a:ext cx="4145519" cy="11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13" tIns="117013" rIns="117013" bIns="117013" numCol="1" spcCol="1270" anchor="ctr" anchorCtr="0">
          <a:noAutofit/>
        </a:bodyPr>
        <a:lstStyle/>
        <a:p>
          <a:pPr marL="0" lvl="0" indent="0" algn="l" defTabSz="977900">
            <a:lnSpc>
              <a:spcPct val="100000"/>
            </a:lnSpc>
            <a:spcBef>
              <a:spcPct val="0"/>
            </a:spcBef>
            <a:spcAft>
              <a:spcPct val="35000"/>
            </a:spcAft>
            <a:buNone/>
          </a:pPr>
          <a:r>
            <a:rPr lang="en-US" sz="2200" kern="1200"/>
            <a:t>Telephone </a:t>
          </a:r>
        </a:p>
      </dsp:txBody>
      <dsp:txXfrm>
        <a:off x="1277007" y="2768836"/>
        <a:ext cx="4145519" cy="1105634"/>
      </dsp:txXfrm>
    </dsp:sp>
    <dsp:sp modelId="{F4B28E0C-55DC-43EF-AD82-45EF39E84C90}">
      <dsp:nvSpPr>
        <dsp:cNvPr id="0" name=""/>
        <dsp:cNvSpPr/>
      </dsp:nvSpPr>
      <dsp:spPr>
        <a:xfrm>
          <a:off x="3232287" y="2788417"/>
          <a:ext cx="3513824" cy="11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13" tIns="117013" rIns="117013" bIns="117013" numCol="1" spcCol="1270" anchor="ctr" anchorCtr="0">
          <a:noAutofit/>
        </a:bodyPr>
        <a:lstStyle/>
        <a:p>
          <a:pPr marL="0" lvl="0" indent="0" algn="l" defTabSz="800100">
            <a:lnSpc>
              <a:spcPct val="100000"/>
            </a:lnSpc>
            <a:spcBef>
              <a:spcPct val="0"/>
            </a:spcBef>
            <a:spcAft>
              <a:spcPct val="35000"/>
            </a:spcAft>
            <a:buNone/>
          </a:pPr>
          <a:r>
            <a:rPr lang="en-US" sz="1800" b="1" kern="1200" dirty="0"/>
            <a:t>Department Phone– 434-582-2333</a:t>
          </a:r>
        </a:p>
        <a:p>
          <a:pPr marL="0" lvl="0" indent="0" algn="l" defTabSz="800100">
            <a:lnSpc>
              <a:spcPct val="100000"/>
            </a:lnSpc>
            <a:spcBef>
              <a:spcPct val="0"/>
            </a:spcBef>
            <a:spcAft>
              <a:spcPct val="35000"/>
            </a:spcAft>
            <a:buNone/>
          </a:pPr>
          <a:r>
            <a:rPr lang="en-US" sz="1800" b="1" kern="1200" dirty="0"/>
            <a:t>Dr. Graf – 434-592-5985</a:t>
          </a:r>
        </a:p>
        <a:p>
          <a:pPr marL="0" lvl="0" indent="0" algn="l" defTabSz="800100">
            <a:lnSpc>
              <a:spcPct val="100000"/>
            </a:lnSpc>
            <a:spcBef>
              <a:spcPct val="0"/>
            </a:spcBef>
            <a:spcAft>
              <a:spcPct val="35000"/>
            </a:spcAft>
            <a:buNone/>
          </a:pPr>
          <a:r>
            <a:rPr lang="en-US" sz="1800" b="1" kern="1200" dirty="0"/>
            <a:t>Dr. Attin – 434-592-6908</a:t>
          </a:r>
        </a:p>
      </dsp:txBody>
      <dsp:txXfrm>
        <a:off x="3232287" y="2788417"/>
        <a:ext cx="3513824" cy="1105634"/>
      </dsp:txXfrm>
    </dsp:sp>
    <dsp:sp modelId="{FA5DD81E-CD67-4975-9BFF-43A1C2E273FA}">
      <dsp:nvSpPr>
        <dsp:cNvPr id="0" name=""/>
        <dsp:cNvSpPr/>
      </dsp:nvSpPr>
      <dsp:spPr>
        <a:xfrm>
          <a:off x="0" y="4150879"/>
          <a:ext cx="9212265" cy="11056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54C05-DF14-412C-B697-FD3FF79508AA}">
      <dsp:nvSpPr>
        <dsp:cNvPr id="0" name=""/>
        <dsp:cNvSpPr/>
      </dsp:nvSpPr>
      <dsp:spPr>
        <a:xfrm>
          <a:off x="334454" y="4399646"/>
          <a:ext cx="608098" cy="6080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888C5-6D0E-4FC3-B476-A9B95D309D27}">
      <dsp:nvSpPr>
        <dsp:cNvPr id="0" name=""/>
        <dsp:cNvSpPr/>
      </dsp:nvSpPr>
      <dsp:spPr>
        <a:xfrm>
          <a:off x="1277007" y="4150879"/>
          <a:ext cx="7934009" cy="110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13" tIns="117013" rIns="117013" bIns="117013" numCol="1" spcCol="1270" anchor="ctr" anchorCtr="0">
          <a:noAutofit/>
        </a:bodyPr>
        <a:lstStyle/>
        <a:p>
          <a:pPr marL="0" lvl="0" indent="0" algn="l" defTabSz="977900">
            <a:lnSpc>
              <a:spcPct val="100000"/>
            </a:lnSpc>
            <a:spcBef>
              <a:spcPct val="0"/>
            </a:spcBef>
            <a:spcAft>
              <a:spcPct val="35000"/>
            </a:spcAft>
            <a:buNone/>
          </a:pPr>
          <a:r>
            <a:rPr lang="en-US" sz="2200" kern="1200" dirty="0"/>
            <a:t>Review your Syllabus and Ask for Office hours for Faculty </a:t>
          </a:r>
        </a:p>
      </dsp:txBody>
      <dsp:txXfrm>
        <a:off x="1277007" y="4150879"/>
        <a:ext cx="7934009" cy="1105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4F25-85B5-4B16-AE52-1B433863ECCC}">
      <dsp:nvSpPr>
        <dsp:cNvPr id="0" name=""/>
        <dsp:cNvSpPr/>
      </dsp:nvSpPr>
      <dsp:spPr>
        <a:xfrm>
          <a:off x="-219289" y="47122"/>
          <a:ext cx="8881463" cy="1394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21E1E-4967-4CD4-93DF-1903A96C1CC6}">
      <dsp:nvSpPr>
        <dsp:cNvPr id="0" name=""/>
        <dsp:cNvSpPr/>
      </dsp:nvSpPr>
      <dsp:spPr>
        <a:xfrm>
          <a:off x="182067" y="321484"/>
          <a:ext cx="766880" cy="766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224B6-166B-4C16-BC9B-1C0C72273332}">
      <dsp:nvSpPr>
        <dsp:cNvPr id="0" name=""/>
        <dsp:cNvSpPr/>
      </dsp:nvSpPr>
      <dsp:spPr>
        <a:xfrm>
          <a:off x="1370732" y="7760"/>
          <a:ext cx="3996658" cy="139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6" tIns="147566" rIns="147566" bIns="147566" numCol="1" spcCol="1270" anchor="ctr" anchorCtr="0">
          <a:noAutofit/>
        </a:bodyPr>
        <a:lstStyle/>
        <a:p>
          <a:pPr marL="0" lvl="0" indent="0" algn="l" defTabSz="1111250">
            <a:lnSpc>
              <a:spcPct val="100000"/>
            </a:lnSpc>
            <a:spcBef>
              <a:spcPct val="0"/>
            </a:spcBef>
            <a:spcAft>
              <a:spcPct val="35000"/>
            </a:spcAft>
            <a:buNone/>
          </a:pPr>
          <a:r>
            <a:rPr lang="en-US" sz="2500" kern="1200" dirty="0"/>
            <a:t>Graduate Student Handbook: </a:t>
          </a:r>
          <a:r>
            <a:rPr lang="en-US" sz="2500" b="1" i="1" kern="1200" dirty="0"/>
            <a:t>Please read it</a:t>
          </a:r>
          <a:r>
            <a:rPr lang="en-US" sz="2500" kern="1200" dirty="0"/>
            <a:t>!</a:t>
          </a:r>
        </a:p>
      </dsp:txBody>
      <dsp:txXfrm>
        <a:off x="1370732" y="7760"/>
        <a:ext cx="3996658" cy="1394328"/>
      </dsp:txXfrm>
    </dsp:sp>
    <dsp:sp modelId="{02C524B9-AC56-403F-BC22-481A04C7FDC6}">
      <dsp:nvSpPr>
        <dsp:cNvPr id="0" name=""/>
        <dsp:cNvSpPr/>
      </dsp:nvSpPr>
      <dsp:spPr>
        <a:xfrm>
          <a:off x="5249005" y="17185"/>
          <a:ext cx="2481209" cy="139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6" tIns="147566" rIns="147566" bIns="147566" numCol="1" spcCol="1270" anchor="ctr" anchorCtr="0">
          <a:noAutofit/>
        </a:bodyPr>
        <a:lstStyle/>
        <a:p>
          <a:pPr marL="0" lvl="0" indent="0" algn="l" defTabSz="889000">
            <a:lnSpc>
              <a:spcPct val="100000"/>
            </a:lnSpc>
            <a:spcBef>
              <a:spcPct val="0"/>
            </a:spcBef>
            <a:spcAft>
              <a:spcPct val="35000"/>
            </a:spcAft>
            <a:buNone/>
          </a:pPr>
          <a:r>
            <a:rPr lang="en-US" sz="2000" b="1" kern="1200" dirty="0"/>
            <a:t>Liberty Way</a:t>
          </a:r>
        </a:p>
        <a:p>
          <a:pPr marL="0" lvl="0" indent="0" algn="l" defTabSz="889000">
            <a:lnSpc>
              <a:spcPct val="100000"/>
            </a:lnSpc>
            <a:spcBef>
              <a:spcPct val="0"/>
            </a:spcBef>
            <a:spcAft>
              <a:spcPct val="35000"/>
            </a:spcAft>
            <a:buNone/>
          </a:pPr>
          <a:r>
            <a:rPr lang="en-US" sz="2000" b="1" kern="1200" dirty="0"/>
            <a:t>Honor Code</a:t>
          </a:r>
        </a:p>
      </dsp:txBody>
      <dsp:txXfrm>
        <a:off x="5249005" y="17185"/>
        <a:ext cx="2481209" cy="1394328"/>
      </dsp:txXfrm>
    </dsp:sp>
    <dsp:sp modelId="{4F98403B-AEAB-415A-BDDB-EDA487F45317}">
      <dsp:nvSpPr>
        <dsp:cNvPr id="0" name=""/>
        <dsp:cNvSpPr/>
      </dsp:nvSpPr>
      <dsp:spPr>
        <a:xfrm>
          <a:off x="-239717" y="1750670"/>
          <a:ext cx="8881463" cy="1394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0C96B-3635-4BFF-8014-9D4555281D6C}">
      <dsp:nvSpPr>
        <dsp:cNvPr id="0" name=""/>
        <dsp:cNvSpPr/>
      </dsp:nvSpPr>
      <dsp:spPr>
        <a:xfrm>
          <a:off x="182067" y="2064394"/>
          <a:ext cx="766880" cy="766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CD300-75E4-4D6F-A31F-8BE4AC9A7CB3}">
      <dsp:nvSpPr>
        <dsp:cNvPr id="0" name=""/>
        <dsp:cNvSpPr/>
      </dsp:nvSpPr>
      <dsp:spPr>
        <a:xfrm>
          <a:off x="1370732" y="1750670"/>
          <a:ext cx="3996658" cy="139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6" tIns="147566" rIns="147566" bIns="147566" numCol="1" spcCol="1270" anchor="ctr" anchorCtr="0">
          <a:noAutofit/>
        </a:bodyPr>
        <a:lstStyle/>
        <a:p>
          <a:pPr marL="0" lvl="0" indent="0" algn="l" defTabSz="1111250">
            <a:lnSpc>
              <a:spcPct val="100000"/>
            </a:lnSpc>
            <a:spcBef>
              <a:spcPct val="0"/>
            </a:spcBef>
            <a:spcAft>
              <a:spcPct val="35000"/>
            </a:spcAft>
            <a:buNone/>
          </a:pPr>
          <a:r>
            <a:rPr lang="en-US" sz="2500" kern="1200" dirty="0"/>
            <a:t>LUCOM Building access</a:t>
          </a:r>
        </a:p>
      </dsp:txBody>
      <dsp:txXfrm>
        <a:off x="1370732" y="1750670"/>
        <a:ext cx="3996658" cy="1394328"/>
      </dsp:txXfrm>
    </dsp:sp>
    <dsp:sp modelId="{E31C9FB6-66E8-436A-A586-3E4B4E21F69E}">
      <dsp:nvSpPr>
        <dsp:cNvPr id="0" name=""/>
        <dsp:cNvSpPr/>
      </dsp:nvSpPr>
      <dsp:spPr>
        <a:xfrm>
          <a:off x="5249954" y="1722393"/>
          <a:ext cx="1983135" cy="139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6" tIns="147566" rIns="147566" bIns="147566" numCol="1" spcCol="1270" anchor="ctr" anchorCtr="0">
          <a:noAutofit/>
        </a:bodyPr>
        <a:lstStyle/>
        <a:p>
          <a:pPr marL="0" lvl="0" indent="0" algn="l" defTabSz="1066800">
            <a:lnSpc>
              <a:spcPct val="100000"/>
            </a:lnSpc>
            <a:spcBef>
              <a:spcPct val="0"/>
            </a:spcBef>
            <a:spcAft>
              <a:spcPct val="35000"/>
            </a:spcAft>
            <a:buNone/>
          </a:pPr>
          <a:r>
            <a:rPr lang="en-US" sz="2400" b="1" kern="1200" dirty="0"/>
            <a:t>See Jane</a:t>
          </a:r>
        </a:p>
      </dsp:txBody>
      <dsp:txXfrm>
        <a:off x="5249954" y="1722393"/>
        <a:ext cx="1983135" cy="1394328"/>
      </dsp:txXfrm>
    </dsp:sp>
    <dsp:sp modelId="{571C8D74-68E1-4F1C-942B-E890E1F38B48}">
      <dsp:nvSpPr>
        <dsp:cNvPr id="0" name=""/>
        <dsp:cNvSpPr/>
      </dsp:nvSpPr>
      <dsp:spPr>
        <a:xfrm>
          <a:off x="-239717" y="3493581"/>
          <a:ext cx="8881463" cy="1394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14FC0B-BE84-40B5-B8D7-DBC53573D83B}">
      <dsp:nvSpPr>
        <dsp:cNvPr id="0" name=""/>
        <dsp:cNvSpPr/>
      </dsp:nvSpPr>
      <dsp:spPr>
        <a:xfrm>
          <a:off x="182067" y="3807305"/>
          <a:ext cx="766880" cy="766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81735-1BEB-4890-A11D-906A7F13C4A0}">
      <dsp:nvSpPr>
        <dsp:cNvPr id="0" name=""/>
        <dsp:cNvSpPr/>
      </dsp:nvSpPr>
      <dsp:spPr>
        <a:xfrm>
          <a:off x="1370732" y="3493581"/>
          <a:ext cx="3996658" cy="139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6" tIns="147566" rIns="147566" bIns="147566" numCol="1" spcCol="1270" anchor="ctr" anchorCtr="0">
          <a:noAutofit/>
        </a:bodyPr>
        <a:lstStyle/>
        <a:p>
          <a:pPr marL="0" lvl="0" indent="0" algn="l" defTabSz="1111250">
            <a:lnSpc>
              <a:spcPct val="100000"/>
            </a:lnSpc>
            <a:spcBef>
              <a:spcPct val="0"/>
            </a:spcBef>
            <a:spcAft>
              <a:spcPct val="35000"/>
            </a:spcAft>
            <a:buNone/>
          </a:pPr>
          <a:r>
            <a:rPr lang="en-US" sz="2500" kern="1200"/>
            <a:t>Transportation</a:t>
          </a:r>
        </a:p>
      </dsp:txBody>
      <dsp:txXfrm>
        <a:off x="1370732" y="3493581"/>
        <a:ext cx="3996658" cy="1394328"/>
      </dsp:txXfrm>
    </dsp:sp>
    <dsp:sp modelId="{B01337AA-D3F0-43C1-8E20-27F2A57B17C4}">
      <dsp:nvSpPr>
        <dsp:cNvPr id="0" name=""/>
        <dsp:cNvSpPr/>
      </dsp:nvSpPr>
      <dsp:spPr>
        <a:xfrm>
          <a:off x="4133181" y="3491908"/>
          <a:ext cx="4236374" cy="1394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6" tIns="147566" rIns="147566" bIns="147566" numCol="1" spcCol="1270" anchor="ctr" anchorCtr="0">
          <a:noAutofit/>
        </a:bodyPr>
        <a:lstStyle/>
        <a:p>
          <a:pPr marL="0" lvl="0" indent="0" algn="l" defTabSz="622300">
            <a:lnSpc>
              <a:spcPct val="100000"/>
            </a:lnSpc>
            <a:spcBef>
              <a:spcPct val="0"/>
            </a:spcBef>
            <a:spcAft>
              <a:spcPct val="35000"/>
            </a:spcAft>
            <a:buNone/>
          </a:pPr>
          <a:r>
            <a:rPr lang="en-US" sz="1400" b="1" kern="1200" dirty="0"/>
            <a:t>Parking- You can park anywhere there is CS. If you are a residential student, you need to get a Pass from Jane. </a:t>
          </a:r>
        </a:p>
        <a:p>
          <a:pPr marL="0" lvl="0" indent="0" algn="l" defTabSz="622300">
            <a:lnSpc>
              <a:spcPct val="100000"/>
            </a:lnSpc>
            <a:spcBef>
              <a:spcPct val="0"/>
            </a:spcBef>
            <a:spcAft>
              <a:spcPct val="35000"/>
            </a:spcAft>
            <a:buNone/>
          </a:pPr>
          <a:r>
            <a:rPr lang="en-US" sz="1400" b="1" kern="1200" dirty="0"/>
            <a:t>Buses- Run every 30 mins </a:t>
          </a:r>
        </a:p>
      </dsp:txBody>
      <dsp:txXfrm>
        <a:off x="4133181" y="3491908"/>
        <a:ext cx="4236374" cy="1394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93F2F-3DE8-4D19-A3CF-040896A90121}">
      <dsp:nvSpPr>
        <dsp:cNvPr id="0" name=""/>
        <dsp:cNvSpPr/>
      </dsp:nvSpPr>
      <dsp:spPr>
        <a:xfrm>
          <a:off x="0" y="1852"/>
          <a:ext cx="4495800" cy="93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AF532-D551-49A6-B100-9261AC102D85}">
      <dsp:nvSpPr>
        <dsp:cNvPr id="0" name=""/>
        <dsp:cNvSpPr/>
      </dsp:nvSpPr>
      <dsp:spPr>
        <a:xfrm>
          <a:off x="283940" y="213047"/>
          <a:ext cx="516255" cy="5162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C9F619-97B3-4BC8-B45A-E4E90E233445}">
      <dsp:nvSpPr>
        <dsp:cNvPr id="0" name=""/>
        <dsp:cNvSpPr/>
      </dsp:nvSpPr>
      <dsp:spPr>
        <a:xfrm>
          <a:off x="1084136" y="1852"/>
          <a:ext cx="3411663"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marL="0" lvl="0" indent="0" algn="l" defTabSz="977900">
            <a:lnSpc>
              <a:spcPct val="100000"/>
            </a:lnSpc>
            <a:spcBef>
              <a:spcPct val="0"/>
            </a:spcBef>
            <a:spcAft>
              <a:spcPct val="35000"/>
            </a:spcAft>
            <a:buNone/>
          </a:pPr>
          <a:r>
            <a:rPr lang="en-US" sz="2200" b="1" kern="1200" dirty="0"/>
            <a:t>Abi </a:t>
          </a:r>
          <a:r>
            <a:rPr lang="en-US" sz="2200" b="1" kern="1200" dirty="0" err="1"/>
            <a:t>Broda</a:t>
          </a:r>
          <a:r>
            <a:rPr lang="en-US" sz="2200" b="1" kern="1200" dirty="0"/>
            <a:t>, </a:t>
          </a:r>
          <a:r>
            <a:rPr lang="en-US" sz="2200" kern="1200" dirty="0"/>
            <a:t>MPH</a:t>
          </a:r>
        </a:p>
      </dsp:txBody>
      <dsp:txXfrm>
        <a:off x="1084136" y="1852"/>
        <a:ext cx="3411663" cy="938645"/>
      </dsp:txXfrm>
    </dsp:sp>
    <dsp:sp modelId="{CCD5A892-EEE1-43F1-A802-8661BA337DAB}">
      <dsp:nvSpPr>
        <dsp:cNvPr id="0" name=""/>
        <dsp:cNvSpPr/>
      </dsp:nvSpPr>
      <dsp:spPr>
        <a:xfrm>
          <a:off x="0" y="1175159"/>
          <a:ext cx="4495800" cy="93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46060-8BFB-44D1-B580-F7CC83E5E883}">
      <dsp:nvSpPr>
        <dsp:cNvPr id="0" name=""/>
        <dsp:cNvSpPr/>
      </dsp:nvSpPr>
      <dsp:spPr>
        <a:xfrm>
          <a:off x="283940" y="1386354"/>
          <a:ext cx="516255" cy="5162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2E95A-0030-4F04-B9AA-12AFCA1437E2}">
      <dsp:nvSpPr>
        <dsp:cNvPr id="0" name=""/>
        <dsp:cNvSpPr/>
      </dsp:nvSpPr>
      <dsp:spPr>
        <a:xfrm>
          <a:off x="1084136" y="1175159"/>
          <a:ext cx="3411663"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marL="0" lvl="0" indent="0" algn="l" defTabSz="977900">
            <a:lnSpc>
              <a:spcPct val="100000"/>
            </a:lnSpc>
            <a:spcBef>
              <a:spcPct val="0"/>
            </a:spcBef>
            <a:spcAft>
              <a:spcPct val="35000"/>
            </a:spcAft>
            <a:buNone/>
          </a:pPr>
          <a:r>
            <a:rPr lang="en-US" sz="2200" i="1" kern="1200"/>
            <a:t>Assistant Director of Virtual Health Education &amp; Events</a:t>
          </a:r>
          <a:endParaRPr lang="en-US" sz="2200" kern="1200"/>
        </a:p>
      </dsp:txBody>
      <dsp:txXfrm>
        <a:off x="1084136" y="1175159"/>
        <a:ext cx="3411663" cy="938645"/>
      </dsp:txXfrm>
    </dsp:sp>
    <dsp:sp modelId="{EC980AA1-94EA-4C19-998E-2305DC1E36DC}">
      <dsp:nvSpPr>
        <dsp:cNvPr id="0" name=""/>
        <dsp:cNvSpPr/>
      </dsp:nvSpPr>
      <dsp:spPr>
        <a:xfrm>
          <a:off x="0" y="2348466"/>
          <a:ext cx="4495800" cy="93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DDF95-CABE-40A9-A8EB-770CD602E580}">
      <dsp:nvSpPr>
        <dsp:cNvPr id="0" name=""/>
        <dsp:cNvSpPr/>
      </dsp:nvSpPr>
      <dsp:spPr>
        <a:xfrm>
          <a:off x="283940" y="2559662"/>
          <a:ext cx="516255" cy="5162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36FFC-0C43-4CE3-B3CC-816BFB5DD0E3}">
      <dsp:nvSpPr>
        <dsp:cNvPr id="0" name=""/>
        <dsp:cNvSpPr/>
      </dsp:nvSpPr>
      <dsp:spPr>
        <a:xfrm>
          <a:off x="1084136" y="2348466"/>
          <a:ext cx="3411663"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marL="0" lvl="0" indent="0" algn="l" defTabSz="977900">
            <a:lnSpc>
              <a:spcPct val="100000"/>
            </a:lnSpc>
            <a:spcBef>
              <a:spcPct val="0"/>
            </a:spcBef>
            <a:spcAft>
              <a:spcPct val="35000"/>
            </a:spcAft>
            <a:buNone/>
          </a:pPr>
          <a:r>
            <a:rPr lang="en-US" sz="2200" b="1" kern="1200"/>
            <a:t>Student Health Center and Wellness Initiatives</a:t>
          </a:r>
          <a:endParaRPr lang="en-US" sz="2200" kern="1200"/>
        </a:p>
      </dsp:txBody>
      <dsp:txXfrm>
        <a:off x="1084136" y="2348466"/>
        <a:ext cx="3411663" cy="938645"/>
      </dsp:txXfrm>
    </dsp:sp>
    <dsp:sp modelId="{88E0DFB6-EA37-4DF7-932E-7B833A4277E1}">
      <dsp:nvSpPr>
        <dsp:cNvPr id="0" name=""/>
        <dsp:cNvSpPr/>
      </dsp:nvSpPr>
      <dsp:spPr>
        <a:xfrm>
          <a:off x="0" y="3521774"/>
          <a:ext cx="4495800" cy="93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EFE8E-C9F6-406F-B7BD-B16540147A45}">
      <dsp:nvSpPr>
        <dsp:cNvPr id="0" name=""/>
        <dsp:cNvSpPr/>
      </dsp:nvSpPr>
      <dsp:spPr>
        <a:xfrm>
          <a:off x="283940" y="3732969"/>
          <a:ext cx="516255" cy="5162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E5CDA-CC26-46B8-A864-38E40DE8A36C}">
      <dsp:nvSpPr>
        <dsp:cNvPr id="0" name=""/>
        <dsp:cNvSpPr/>
      </dsp:nvSpPr>
      <dsp:spPr>
        <a:xfrm>
          <a:off x="1084136" y="3521774"/>
          <a:ext cx="3411663"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marL="0" lvl="0" indent="0" algn="l" defTabSz="977900">
            <a:lnSpc>
              <a:spcPct val="100000"/>
            </a:lnSpc>
            <a:spcBef>
              <a:spcPct val="0"/>
            </a:spcBef>
            <a:spcAft>
              <a:spcPct val="35000"/>
            </a:spcAft>
            <a:buNone/>
          </a:pPr>
          <a:r>
            <a:rPr lang="en-US" sz="2200" b="1" kern="1200"/>
            <a:t>(434) 582-2945</a:t>
          </a:r>
          <a:endParaRPr lang="en-US" sz="2200" kern="1200"/>
        </a:p>
      </dsp:txBody>
      <dsp:txXfrm>
        <a:off x="1084136" y="3521774"/>
        <a:ext cx="3411663" cy="9386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8/19/2022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21</a:t>
            </a:fld>
            <a:endParaRPr lang="en-US"/>
          </a:p>
        </p:txBody>
      </p:sp>
    </p:spTree>
    <p:extLst>
      <p:ext uri="{BB962C8B-B14F-4D97-AF65-F5344CB8AC3E}">
        <p14:creationId xmlns:p14="http://schemas.microsoft.com/office/powerpoint/2010/main" val="39869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8/19/2022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8/19/2022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319-E55A-4613-BDD5-EFD33385DAD7}"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B6603-FF91-4D84-A9AB-6ACCE0453330}" type="slidenum">
              <a:rPr lang="en-US" smtClean="0"/>
              <a:t>‹#›</a:t>
            </a:fld>
            <a:endParaRPr lang="en-US"/>
          </a:p>
        </p:txBody>
      </p:sp>
    </p:spTree>
    <p:extLst>
      <p:ext uri="{BB962C8B-B14F-4D97-AF65-F5344CB8AC3E}">
        <p14:creationId xmlns:p14="http://schemas.microsoft.com/office/powerpoint/2010/main" val="124247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8/19/2022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0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287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8/19/2022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803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3850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1186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296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27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8/19/2022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45435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70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6760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8/19/2022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441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8/19/2022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8/19/2022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8/19/2022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8/19/2022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8/19/2022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8/19/2022</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8/19/2022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82623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hyperlink" Target="mailto:retrittipoe@liberty.edu"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berty.edu/casas/academic-success-center/ama-guide/" TargetMode="External"/><Relationship Id="rId7" Type="http://schemas.openxmlformats.org/officeDocument/2006/relationships/image" Target="../media/image33.jpe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mailto:adfoust2@liberty.edu" TargetMode="External"/><Relationship Id="rId5" Type="http://schemas.openxmlformats.org/officeDocument/2006/relationships/hyperlink" Target="http://libguides.liberty.edu/content.php?pid=544018&amp;sid=4475352" TargetMode="External"/><Relationship Id="rId4" Type="http://schemas.openxmlformats.org/officeDocument/2006/relationships/hyperlink" Target="https://libguides.liberty.edu/c.php?g=749313&amp;p=548072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MPHhelper@liberty.edu" TargetMode="External"/><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hyperlink" Target="https://www.dropbox.com/s/5er5e560yaudcap/MPH%20Student%20Handbook%202022%202023.pdf?dl=0"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651" y="117565"/>
            <a:ext cx="5451566" cy="901337"/>
          </a:xfrm>
        </p:spPr>
        <p:txBody>
          <a:bodyPr>
            <a:normAutofit/>
          </a:bodyPr>
          <a:lstStyle/>
          <a:p>
            <a:pPr algn="ctr"/>
            <a:r>
              <a:rPr lang="en-US" sz="2800" b="1" dirty="0">
                <a:solidFill>
                  <a:schemeClr val="bg1"/>
                </a:solidFill>
                <a:effectLst>
                  <a:outerShdw blurRad="38100" dist="38100" dir="2700000" algn="tl">
                    <a:srgbClr val="000000">
                      <a:alpha val="43137"/>
                    </a:srgbClr>
                  </a:outerShdw>
                </a:effectLst>
              </a:rPr>
              <a:t>MPH Student orientation</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Fall 2022</a:t>
            </a:r>
          </a:p>
        </p:txBody>
      </p:sp>
      <p:pic>
        <p:nvPicPr>
          <p:cNvPr id="3" name="Picture 2"/>
          <p:cNvPicPr>
            <a:picLocks noChangeAspect="1"/>
          </p:cNvPicPr>
          <p:nvPr/>
        </p:nvPicPr>
        <p:blipFill>
          <a:blip r:embed="rId3"/>
          <a:stretch>
            <a:fillRect/>
          </a:stretch>
        </p:blipFill>
        <p:spPr>
          <a:xfrm>
            <a:off x="10613076" y="5446298"/>
            <a:ext cx="1390008" cy="981541"/>
          </a:xfrm>
          <a:prstGeom prst="rect">
            <a:avLst/>
          </a:prstGeom>
        </p:spPr>
      </p:pic>
    </p:spTree>
    <p:extLst>
      <p:ext uri="{BB962C8B-B14F-4D97-AF65-F5344CB8AC3E}">
        <p14:creationId xmlns:p14="http://schemas.microsoft.com/office/powerpoint/2010/main" val="386777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79FC-0396-4461-9DEF-CB490FEDF04E}"/>
              </a:ext>
            </a:extLst>
          </p:cNvPr>
          <p:cNvSpPr>
            <a:spLocks noGrp="1"/>
          </p:cNvSpPr>
          <p:nvPr>
            <p:ph type="title"/>
          </p:nvPr>
        </p:nvSpPr>
        <p:spPr>
          <a:xfrm>
            <a:off x="754144" y="249810"/>
            <a:ext cx="9913856" cy="871979"/>
          </a:xfrm>
        </p:spPr>
        <p:txBody>
          <a:bodyPr/>
          <a:lstStyle/>
          <a:p>
            <a:r>
              <a:rPr lang="en-US" dirty="0"/>
              <a:t>Professions For Concentration Types</a:t>
            </a:r>
          </a:p>
        </p:txBody>
      </p:sp>
      <p:sp>
        <p:nvSpPr>
          <p:cNvPr id="3" name="Content Placeholder 2">
            <a:extLst>
              <a:ext uri="{FF2B5EF4-FFF2-40B4-BE49-F238E27FC236}">
                <a16:creationId xmlns:a16="http://schemas.microsoft.com/office/drawing/2014/main" id="{181C8D5C-F7F8-4211-A5E6-C7526123FEE2}"/>
              </a:ext>
            </a:extLst>
          </p:cNvPr>
          <p:cNvSpPr>
            <a:spLocks noGrp="1"/>
          </p:cNvSpPr>
          <p:nvPr>
            <p:ph idx="1"/>
          </p:nvPr>
        </p:nvSpPr>
        <p:spPr>
          <a:xfrm>
            <a:off x="518475" y="1234911"/>
            <a:ext cx="10149526" cy="5222449"/>
          </a:xfrm>
        </p:spPr>
        <p:txBody>
          <a:bodyPr>
            <a:normAutofit/>
          </a:bodyPr>
          <a:lstStyle/>
          <a:p>
            <a:pPr marL="45720" indent="0">
              <a:buNone/>
            </a:pPr>
            <a:r>
              <a:rPr lang="en-US" b="1" dirty="0"/>
              <a:t>Common Professions: Various Types of Jobs for Each Concentration </a:t>
            </a:r>
            <a:r>
              <a:rPr lang="en-US" dirty="0"/>
              <a:t> </a:t>
            </a:r>
            <a:endParaRPr lang="en-US" b="1" i="1" dirty="0">
              <a:solidFill>
                <a:srgbClr val="FF0000"/>
              </a:solidFill>
            </a:endParaRPr>
          </a:p>
          <a:p>
            <a:r>
              <a:rPr lang="en-US" dirty="0"/>
              <a:t>Epidemiology</a:t>
            </a:r>
          </a:p>
          <a:p>
            <a:pPr lvl="1"/>
            <a:r>
              <a:rPr lang="en-US" dirty="0"/>
              <a:t>Dr Anderson &amp; Dr Attin </a:t>
            </a:r>
          </a:p>
          <a:p>
            <a:r>
              <a:rPr lang="en-US" dirty="0"/>
              <a:t>Community Health Promotion  </a:t>
            </a:r>
          </a:p>
          <a:p>
            <a:pPr lvl="1"/>
            <a:r>
              <a:rPr lang="en-US" dirty="0"/>
              <a:t>Dr Huber &amp; Dr Graf</a:t>
            </a:r>
          </a:p>
          <a:p>
            <a:r>
              <a:rPr lang="en-US" dirty="0"/>
              <a:t>Global Health </a:t>
            </a:r>
          </a:p>
          <a:p>
            <a:pPr lvl="1"/>
            <a:r>
              <a:rPr lang="en-US" dirty="0"/>
              <a:t>Dr Clottey &amp; Dr Giles</a:t>
            </a:r>
          </a:p>
          <a:p>
            <a:r>
              <a:rPr lang="en-US" dirty="0"/>
              <a:t>Nutrition </a:t>
            </a:r>
          </a:p>
          <a:p>
            <a:pPr lvl="1"/>
            <a:r>
              <a:rPr lang="en-US" dirty="0"/>
              <a:t>Dr Inglis &amp; Dr </a:t>
            </a:r>
            <a:r>
              <a:rPr lang="en-US" dirty="0" err="1"/>
              <a:t>Klebes</a:t>
            </a:r>
            <a:endParaRPr lang="en-US" dirty="0"/>
          </a:p>
          <a:p>
            <a:r>
              <a:rPr lang="en-US" dirty="0"/>
              <a:t>Environmental </a:t>
            </a:r>
          </a:p>
          <a:p>
            <a:pPr lvl="1"/>
            <a:r>
              <a:rPr lang="en-US" dirty="0"/>
              <a:t>Dr Castillo </a:t>
            </a:r>
          </a:p>
          <a:p>
            <a:pPr lvl="1"/>
            <a:endParaRPr lang="en-US" dirty="0"/>
          </a:p>
          <a:p>
            <a:pPr marL="365760" lvl="1" indent="0">
              <a:buNone/>
            </a:pPr>
            <a:endParaRPr lang="en-US" dirty="0"/>
          </a:p>
          <a:p>
            <a:pPr lvl="1"/>
            <a:endParaRPr lang="en-US" dirty="0"/>
          </a:p>
          <a:p>
            <a:pPr marL="365760" lvl="1" indent="0">
              <a:buNone/>
            </a:pPr>
            <a:endParaRPr lang="en-US" dirty="0"/>
          </a:p>
          <a:p>
            <a:endParaRPr lang="en-US" dirty="0"/>
          </a:p>
        </p:txBody>
      </p:sp>
    </p:spTree>
    <p:extLst>
      <p:ext uri="{BB962C8B-B14F-4D97-AF65-F5344CB8AC3E}">
        <p14:creationId xmlns:p14="http://schemas.microsoft.com/office/powerpoint/2010/main" val="412668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19" y="167435"/>
            <a:ext cx="10018713" cy="753918"/>
          </a:xfrm>
        </p:spPr>
        <p:txBody>
          <a:bodyPr/>
          <a:lstStyle/>
          <a:p>
            <a:r>
              <a:rPr lang="en-US" b="1" dirty="0">
                <a:solidFill>
                  <a:srgbClr val="FF0000"/>
                </a:solidFill>
              </a:rPr>
              <a:t>Residential</a:t>
            </a:r>
            <a:r>
              <a:rPr lang="en-US" b="1" dirty="0">
                <a:solidFill>
                  <a:schemeClr val="accent6">
                    <a:lumMod val="50000"/>
                  </a:schemeClr>
                </a:solidFill>
              </a:rPr>
              <a:t> Advising Per Concentration</a:t>
            </a:r>
          </a:p>
        </p:txBody>
      </p:sp>
      <p:sp>
        <p:nvSpPr>
          <p:cNvPr id="3" name="Content Placeholder 2"/>
          <p:cNvSpPr>
            <a:spLocks noGrp="1"/>
          </p:cNvSpPr>
          <p:nvPr>
            <p:ph idx="1"/>
          </p:nvPr>
        </p:nvSpPr>
        <p:spPr>
          <a:xfrm>
            <a:off x="786963" y="1148771"/>
            <a:ext cx="10018713" cy="5299654"/>
          </a:xfrm>
        </p:spPr>
        <p:txBody>
          <a:bodyPr anchor="t">
            <a:noAutofit/>
          </a:bodyPr>
          <a:lstStyle/>
          <a:p>
            <a:pPr marL="45720" indent="0">
              <a:lnSpc>
                <a:spcPct val="120000"/>
              </a:lnSpc>
              <a:spcBef>
                <a:spcPts val="0"/>
              </a:spcBef>
              <a:buNone/>
            </a:pPr>
            <a:r>
              <a:rPr lang="en-US" dirty="0"/>
              <a:t>Degree Completion Plans provide the curriculum requirements. </a:t>
            </a:r>
            <a:r>
              <a:rPr lang="en-US" b="1" dirty="0"/>
              <a:t>Please meet with </a:t>
            </a:r>
            <a:r>
              <a:rPr lang="en-US" b="1" u="sng" dirty="0"/>
              <a:t>your Faculty Adviser </a:t>
            </a:r>
            <a:r>
              <a:rPr lang="en-US" b="1" dirty="0"/>
              <a:t>before registering for classes and a Minimum of ONCE per semester. </a:t>
            </a:r>
          </a:p>
          <a:p>
            <a:pPr marL="45720" indent="0">
              <a:lnSpc>
                <a:spcPct val="120000"/>
              </a:lnSpc>
              <a:spcBef>
                <a:spcPts val="0"/>
              </a:spcBef>
              <a:buNone/>
            </a:pPr>
            <a:endParaRPr lang="en-US" dirty="0"/>
          </a:p>
          <a:p>
            <a:pPr marL="45720" indent="0">
              <a:lnSpc>
                <a:spcPct val="120000"/>
              </a:lnSpc>
              <a:spcBef>
                <a:spcPts val="0"/>
              </a:spcBef>
              <a:buNone/>
            </a:pPr>
            <a:r>
              <a:rPr lang="en-US" dirty="0"/>
              <a:t>They are there to help you with course selection, career advising, and general guidance. If you have any questions or concerns about degree fit you can always see Dr Graf, Director of MPH for Any Questions or to consider degree placement. </a:t>
            </a:r>
          </a:p>
          <a:p>
            <a:r>
              <a:rPr lang="en-US" dirty="0"/>
              <a:t>Epidemiology: Dr Anderson</a:t>
            </a:r>
          </a:p>
          <a:p>
            <a:r>
              <a:rPr lang="en-US" dirty="0"/>
              <a:t>Health Promotion: Dr Graf</a:t>
            </a:r>
          </a:p>
          <a:p>
            <a:r>
              <a:rPr lang="en-US" dirty="0"/>
              <a:t>Global Health: Dr Clottey </a:t>
            </a:r>
          </a:p>
          <a:p>
            <a:r>
              <a:rPr lang="en-US" dirty="0"/>
              <a:t>Nutrition: Dr Henderson </a:t>
            </a:r>
          </a:p>
          <a:p>
            <a:pPr marL="45720" indent="0">
              <a:buNone/>
            </a:pPr>
            <a:r>
              <a:rPr lang="en-US" b="1" dirty="0"/>
              <a:t>3 residential courses needed to remain fulltime</a:t>
            </a:r>
          </a:p>
          <a:p>
            <a:pPr lvl="3">
              <a:buFont typeface="Courier New" panose="02070309020205020404" pitchFamily="49" charset="0"/>
              <a:buChar char="o"/>
            </a:pPr>
            <a:r>
              <a:rPr lang="en-US" sz="2000" dirty="0"/>
              <a:t> Required for all international students on a student visa</a:t>
            </a:r>
          </a:p>
          <a:p>
            <a:pPr lvl="3">
              <a:buFont typeface="Courier New" panose="02070309020205020404" pitchFamily="49" charset="0"/>
              <a:buChar char="o"/>
            </a:pPr>
            <a:r>
              <a:rPr lang="en-US" sz="2000" dirty="0"/>
              <a:t> Required by most financial aid packages</a:t>
            </a:r>
          </a:p>
        </p:txBody>
      </p:sp>
      <p:sp>
        <p:nvSpPr>
          <p:cNvPr id="4" name="TextBox 3">
            <a:extLst>
              <a:ext uri="{FF2B5EF4-FFF2-40B4-BE49-F238E27FC236}">
                <a16:creationId xmlns:a16="http://schemas.microsoft.com/office/drawing/2014/main" id="{5D1058F9-3895-45BD-AB1D-DF5B3479EEDF}"/>
              </a:ext>
            </a:extLst>
          </p:cNvPr>
          <p:cNvSpPr txBox="1"/>
          <p:nvPr/>
        </p:nvSpPr>
        <p:spPr>
          <a:xfrm>
            <a:off x="6165130" y="3511484"/>
            <a:ext cx="4376596" cy="1754326"/>
          </a:xfrm>
          <a:prstGeom prst="rect">
            <a:avLst/>
          </a:prstGeom>
          <a:noFill/>
        </p:spPr>
        <p:txBody>
          <a:bodyPr wrap="square" rtlCol="0">
            <a:spAutoFit/>
          </a:bodyPr>
          <a:lstStyle/>
          <a:p>
            <a:pPr marL="45720" indent="0">
              <a:buNone/>
            </a:pPr>
            <a:r>
              <a:rPr lang="en-US" b="1" dirty="0">
                <a:solidFill>
                  <a:srgbClr val="FF0000"/>
                </a:solidFill>
              </a:rPr>
              <a:t>Please note residential students should be taking Residential courses. </a:t>
            </a:r>
          </a:p>
          <a:p>
            <a:pPr marL="45720" indent="0">
              <a:buNone/>
            </a:pPr>
            <a:r>
              <a:rPr lang="en-US" dirty="0"/>
              <a:t>If an online or Professional Advisor suggests you should take an Online course, please clear that with a Faculty advisor first. </a:t>
            </a:r>
          </a:p>
          <a:p>
            <a:pPr marL="45720" indent="0">
              <a:buNone/>
            </a:pPr>
            <a:r>
              <a:rPr lang="en-US" dirty="0"/>
              <a:t>This is Seldom in your best interest!! </a:t>
            </a:r>
          </a:p>
        </p:txBody>
      </p:sp>
    </p:spTree>
    <p:extLst>
      <p:ext uri="{BB962C8B-B14F-4D97-AF65-F5344CB8AC3E}">
        <p14:creationId xmlns:p14="http://schemas.microsoft.com/office/powerpoint/2010/main" val="11189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682" y="-157019"/>
            <a:ext cx="10018713" cy="1226127"/>
          </a:xfrm>
        </p:spPr>
        <p:txBody>
          <a:bodyPr>
            <a:normAutofit/>
          </a:bodyPr>
          <a:lstStyle/>
          <a:p>
            <a:r>
              <a:rPr lang="en-US" b="1" dirty="0">
                <a:solidFill>
                  <a:schemeClr val="accent6">
                    <a:lumMod val="50000"/>
                  </a:schemeClr>
                </a:solidFill>
              </a:rPr>
              <a:t>Experience</a:t>
            </a:r>
          </a:p>
        </p:txBody>
      </p:sp>
      <p:sp>
        <p:nvSpPr>
          <p:cNvPr id="3" name="Content Placeholder 2"/>
          <p:cNvSpPr>
            <a:spLocks noGrp="1"/>
          </p:cNvSpPr>
          <p:nvPr>
            <p:ph idx="1"/>
          </p:nvPr>
        </p:nvSpPr>
        <p:spPr>
          <a:xfrm>
            <a:off x="691136" y="1069108"/>
            <a:ext cx="10579537" cy="5808518"/>
          </a:xfrm>
        </p:spPr>
        <p:txBody>
          <a:bodyPr>
            <a:normAutofit fontScale="92500"/>
          </a:bodyPr>
          <a:lstStyle/>
          <a:p>
            <a:r>
              <a:rPr lang="en-US" sz="3200" dirty="0"/>
              <a:t>Volunteer and Interprofessional Experience will be required for your Electronic Portfolio which you will complete in PHGT 513. </a:t>
            </a:r>
          </a:p>
          <a:p>
            <a:r>
              <a:rPr lang="en-US" sz="3500" dirty="0">
                <a:latin typeface="Open Sans" panose="020B0606030504020204" pitchFamily="34" charset="0"/>
              </a:rPr>
              <a:t>I</a:t>
            </a:r>
            <a:r>
              <a:rPr lang="en-US" sz="3500" i="0" dirty="0">
                <a:effectLst/>
              </a:rPr>
              <a:t>nterprofessional work is defined as the collaborative efforts </a:t>
            </a:r>
            <a:r>
              <a:rPr lang="en-US" sz="3500" dirty="0"/>
              <a:t>of </a:t>
            </a:r>
            <a:r>
              <a:rPr lang="en-US" sz="3500" i="0" dirty="0">
                <a:effectLst/>
              </a:rPr>
              <a:t>professions outside public health disciplines.</a:t>
            </a:r>
            <a:endParaRPr lang="en-US" sz="3500" dirty="0"/>
          </a:p>
          <a:p>
            <a:r>
              <a:rPr lang="en-US" sz="3200" dirty="0"/>
              <a:t>Extracurricular activities are a must</a:t>
            </a:r>
          </a:p>
          <a:p>
            <a:pPr lvl="1">
              <a:buFont typeface="Courier New" panose="02070309020205020404" pitchFamily="49" charset="0"/>
              <a:buChar char="o"/>
            </a:pPr>
            <a:r>
              <a:rPr lang="en-US" sz="3200" dirty="0"/>
              <a:t> </a:t>
            </a:r>
            <a:r>
              <a:rPr lang="en-US" sz="2000" dirty="0"/>
              <a:t>LUPHSA </a:t>
            </a:r>
          </a:p>
          <a:p>
            <a:pPr lvl="1">
              <a:buFont typeface="Courier New" panose="02070309020205020404" pitchFamily="49" charset="0"/>
              <a:buChar char="o"/>
            </a:pPr>
            <a:r>
              <a:rPr lang="en-US" sz="2000" dirty="0"/>
              <a:t> Campus programs (ex. Live Healthy Liberty, Health Fairs) </a:t>
            </a:r>
          </a:p>
          <a:p>
            <a:pPr marL="365760" lvl="1" indent="0">
              <a:buNone/>
            </a:pPr>
            <a:r>
              <a:rPr lang="en-US" sz="2000" u="sng" dirty="0"/>
              <a:t>Note</a:t>
            </a:r>
            <a:r>
              <a:rPr lang="en-US" sz="2000" dirty="0"/>
              <a:t>- will also be used in your portfolio (gate 3 – PHGT 513)</a:t>
            </a:r>
          </a:p>
          <a:p>
            <a:r>
              <a:rPr lang="en-US" sz="3200" dirty="0"/>
              <a:t>Co-curricular Activities</a:t>
            </a:r>
          </a:p>
          <a:p>
            <a:pPr lvl="1">
              <a:buFont typeface="Courier New" panose="02070309020205020404" pitchFamily="49" charset="0"/>
              <a:buChar char="o"/>
            </a:pPr>
            <a:r>
              <a:rPr lang="en-US" sz="3200" dirty="0"/>
              <a:t> </a:t>
            </a:r>
            <a:r>
              <a:rPr lang="en-US" sz="2000" dirty="0"/>
              <a:t>Professional memberships (ex. APHA, VAPHA, CCIH)</a:t>
            </a:r>
          </a:p>
          <a:p>
            <a:pPr lvl="1">
              <a:buFont typeface="Courier New" panose="02070309020205020404" pitchFamily="49" charset="0"/>
              <a:buChar char="o"/>
            </a:pPr>
            <a:r>
              <a:rPr lang="en-US" sz="2000" dirty="0"/>
              <a:t> Presentations and attendance at professional meetings</a:t>
            </a:r>
          </a:p>
          <a:p>
            <a:pPr lvl="1">
              <a:buFont typeface="Courier New" panose="02070309020205020404" pitchFamily="49" charset="0"/>
              <a:buChar char="o"/>
            </a:pPr>
            <a:r>
              <a:rPr lang="en-US" sz="2000" dirty="0"/>
              <a:t> Volunteerism in non-profits</a:t>
            </a:r>
          </a:p>
        </p:txBody>
      </p:sp>
    </p:spTree>
    <p:extLst>
      <p:ext uri="{BB962C8B-B14F-4D97-AF65-F5344CB8AC3E}">
        <p14:creationId xmlns:p14="http://schemas.microsoft.com/office/powerpoint/2010/main" val="47355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637" y="-184727"/>
            <a:ext cx="10018713" cy="1226127"/>
          </a:xfrm>
        </p:spPr>
        <p:txBody>
          <a:bodyPr>
            <a:normAutofit/>
          </a:bodyPr>
          <a:lstStyle/>
          <a:p>
            <a:pPr lvl="0"/>
            <a:r>
              <a:rPr lang="en-US" b="1" dirty="0">
                <a:solidFill>
                  <a:schemeClr val="accent6">
                    <a:lumMod val="50000"/>
                  </a:schemeClr>
                </a:solidFill>
              </a:rPr>
              <a:t>Communication</a:t>
            </a:r>
            <a:r>
              <a:rPr lang="en-US" dirty="0"/>
              <a:t> </a:t>
            </a:r>
          </a:p>
        </p:txBody>
      </p:sp>
      <p:graphicFrame>
        <p:nvGraphicFramePr>
          <p:cNvPr id="5" name="Content Placeholder 2">
            <a:extLst>
              <a:ext uri="{FF2B5EF4-FFF2-40B4-BE49-F238E27FC236}">
                <a16:creationId xmlns:a16="http://schemas.microsoft.com/office/drawing/2014/main" id="{A1859E53-11C9-4517-B539-03091682CD17}"/>
              </a:ext>
            </a:extLst>
          </p:cNvPr>
          <p:cNvGraphicFramePr>
            <a:graphicFrameLocks noGrp="1"/>
          </p:cNvGraphicFramePr>
          <p:nvPr>
            <p:ph idx="1"/>
            <p:extLst>
              <p:ext uri="{D42A27DB-BD31-4B8C-83A1-F6EECF244321}">
                <p14:modId xmlns:p14="http://schemas.microsoft.com/office/powerpoint/2010/main" val="3184115401"/>
              </p:ext>
            </p:extLst>
          </p:nvPr>
        </p:nvGraphicFramePr>
        <p:xfrm>
          <a:off x="427035" y="1139536"/>
          <a:ext cx="9212265" cy="526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42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454" y="-28280"/>
            <a:ext cx="10018713" cy="944418"/>
          </a:xfrm>
        </p:spPr>
        <p:txBody>
          <a:bodyPr/>
          <a:lstStyle/>
          <a:p>
            <a:r>
              <a:rPr lang="en-US" b="1" dirty="0">
                <a:solidFill>
                  <a:schemeClr val="accent6">
                    <a:lumMod val="50000"/>
                  </a:schemeClr>
                </a:solidFill>
              </a:rPr>
              <a:t>Residential Logistics</a:t>
            </a:r>
          </a:p>
        </p:txBody>
      </p:sp>
      <p:graphicFrame>
        <p:nvGraphicFramePr>
          <p:cNvPr id="5" name="Content Placeholder 2">
            <a:extLst>
              <a:ext uri="{FF2B5EF4-FFF2-40B4-BE49-F238E27FC236}">
                <a16:creationId xmlns:a16="http://schemas.microsoft.com/office/drawing/2014/main" id="{A1F1F3A9-A04C-4F06-AB37-B6D6ED76ABC1}"/>
              </a:ext>
            </a:extLst>
          </p:cNvPr>
          <p:cNvGraphicFramePr>
            <a:graphicFrameLocks noGrp="1"/>
          </p:cNvGraphicFramePr>
          <p:nvPr>
            <p:ph idx="1"/>
            <p:extLst>
              <p:ext uri="{D42A27DB-BD31-4B8C-83A1-F6EECF244321}">
                <p14:modId xmlns:p14="http://schemas.microsoft.com/office/powerpoint/2010/main" val="168725294"/>
              </p:ext>
            </p:extLst>
          </p:nvPr>
        </p:nvGraphicFramePr>
        <p:xfrm>
          <a:off x="846999" y="1143001"/>
          <a:ext cx="8881463" cy="489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07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84800" y="988768"/>
            <a:ext cx="10993549" cy="1475013"/>
          </a:xfrm>
        </p:spPr>
        <p:txBody>
          <a:bodyPr>
            <a:normAutofit/>
          </a:bodyPr>
          <a:lstStyle/>
          <a:p>
            <a:r>
              <a:rPr lang="en-US" sz="6000" dirty="0"/>
              <a:t>Why Join LUPHSA?</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Liberty University Public health student association</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4800" y="3090334"/>
            <a:ext cx="11260667" cy="3310466"/>
          </a:xfrm>
          <a:prstGeom prst="rect">
            <a:avLst/>
          </a:prstGeom>
        </p:spPr>
      </p:pic>
      <p:pic>
        <p:nvPicPr>
          <p:cNvPr id="5" name="Picture 4" descr="Shape, circle&#10;&#10;Description automatically generated">
            <a:extLst>
              <a:ext uri="{FF2B5EF4-FFF2-40B4-BE49-F238E27FC236}">
                <a16:creationId xmlns:a16="http://schemas.microsoft.com/office/drawing/2014/main" id="{62A1B636-2FA4-477C-81F0-E0180B4671EC}"/>
              </a:ext>
            </a:extLst>
          </p:cNvPr>
          <p:cNvPicPr>
            <a:picLocks noChangeAspect="1"/>
          </p:cNvPicPr>
          <p:nvPr/>
        </p:nvPicPr>
        <p:blipFill>
          <a:blip r:embed="rId3"/>
          <a:stretch>
            <a:fillRect/>
          </a:stretch>
        </p:blipFill>
        <p:spPr>
          <a:xfrm>
            <a:off x="8881839" y="781234"/>
            <a:ext cx="2182443" cy="2182443"/>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2AEF-37D3-4924-AD02-90B91F4802D7}"/>
              </a:ext>
            </a:extLst>
          </p:cNvPr>
          <p:cNvSpPr>
            <a:spLocks noGrp="1"/>
          </p:cNvSpPr>
          <p:nvPr>
            <p:ph type="title"/>
          </p:nvPr>
        </p:nvSpPr>
        <p:spPr/>
        <p:txBody>
          <a:bodyPr>
            <a:normAutofit/>
          </a:bodyPr>
          <a:lstStyle/>
          <a:p>
            <a:r>
              <a:rPr lang="en-US" sz="3600" dirty="0">
                <a:latin typeface="Georgia Pro Black" panose="020B0604020202020204" pitchFamily="18" charset="0"/>
              </a:rPr>
              <a:t>Delta Omega</a:t>
            </a:r>
          </a:p>
        </p:txBody>
      </p:sp>
      <p:sp>
        <p:nvSpPr>
          <p:cNvPr id="3" name="Content Placeholder 2">
            <a:extLst>
              <a:ext uri="{FF2B5EF4-FFF2-40B4-BE49-F238E27FC236}">
                <a16:creationId xmlns:a16="http://schemas.microsoft.com/office/drawing/2014/main" id="{AB763F3A-7122-48DD-8A95-F5618E15A95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9909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94702" y="2275609"/>
            <a:ext cx="10018713" cy="1752599"/>
          </a:xfrm>
        </p:spPr>
        <p:txBody>
          <a:bodyPr>
            <a:normAutofit/>
          </a:bodyPr>
          <a:lstStyle/>
          <a:p>
            <a:r>
              <a:rPr lang="en-US" sz="6600" b="1" dirty="0">
                <a:solidFill>
                  <a:schemeClr val="accent6">
                    <a:lumMod val="50000"/>
                  </a:schemeClr>
                </a:solidFill>
              </a:rPr>
              <a:t>Gate System</a:t>
            </a:r>
          </a:p>
        </p:txBody>
      </p:sp>
    </p:spTree>
    <p:extLst>
      <p:ext uri="{BB962C8B-B14F-4D97-AF65-F5344CB8AC3E}">
        <p14:creationId xmlns:p14="http://schemas.microsoft.com/office/powerpoint/2010/main" val="208938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475" y="-257175"/>
            <a:ext cx="9925912" cy="1895475"/>
          </a:xfrm>
        </p:spPr>
        <p:txBody>
          <a:bodyPr>
            <a:normAutofit fontScale="90000"/>
          </a:bodyPr>
          <a:lstStyle/>
          <a:p>
            <a:br>
              <a:rPr lang="en-US" b="1" dirty="0">
                <a:solidFill>
                  <a:schemeClr val="accent6">
                    <a:lumMod val="50000"/>
                  </a:schemeClr>
                </a:solidFill>
              </a:rPr>
            </a:br>
            <a:br>
              <a:rPr lang="en-US" b="1" dirty="0">
                <a:solidFill>
                  <a:schemeClr val="accent6">
                    <a:lumMod val="50000"/>
                  </a:schemeClr>
                </a:solidFill>
              </a:rPr>
            </a:br>
            <a:r>
              <a:rPr lang="en-US" b="1" dirty="0">
                <a:solidFill>
                  <a:schemeClr val="accent6">
                    <a:lumMod val="50000"/>
                  </a:schemeClr>
                </a:solidFill>
              </a:rPr>
              <a:t>Gate 1: Admission to Graduate School,</a:t>
            </a:r>
            <a:r>
              <a:rPr lang="en-US" b="1" dirty="0">
                <a:solidFill>
                  <a:schemeClr val="accent6">
                    <a:lumMod val="75000"/>
                  </a:schemeClr>
                </a:solidFill>
              </a:rPr>
              <a:t> </a:t>
            </a:r>
            <a:r>
              <a:rPr lang="en-US" b="1" dirty="0">
                <a:solidFill>
                  <a:schemeClr val="accent6">
                    <a:lumMod val="50000"/>
                  </a:schemeClr>
                </a:solidFill>
                <a:effectLst/>
                <a:ea typeface="Times New Roman" panose="02020603050405020304" pitchFamily="18" charset="0"/>
              </a:rPr>
              <a:t>COMPLETION OF HLTH 501, AND COMPLETION OF PHGT 510</a:t>
            </a:r>
            <a:br>
              <a:rPr lang="en-US" b="1" dirty="0">
                <a:solidFill>
                  <a:schemeClr val="accent6">
                    <a:lumMod val="75000"/>
                  </a:schemeClr>
                </a:solidFill>
                <a:effectLst/>
                <a:ea typeface="Times New Roman" panose="02020603050405020304" pitchFamily="18" charset="0"/>
              </a:rPr>
            </a:br>
            <a:endParaRPr lang="en-US" dirty="0">
              <a:solidFill>
                <a:schemeClr val="accent6">
                  <a:lumMod val="75000"/>
                </a:schemeClr>
              </a:solidFill>
            </a:endParaRPr>
          </a:p>
        </p:txBody>
      </p:sp>
      <p:sp>
        <p:nvSpPr>
          <p:cNvPr id="3" name="Content Placeholder 2"/>
          <p:cNvSpPr>
            <a:spLocks noGrp="1"/>
          </p:cNvSpPr>
          <p:nvPr>
            <p:ph idx="1"/>
          </p:nvPr>
        </p:nvSpPr>
        <p:spPr>
          <a:xfrm>
            <a:off x="440599" y="1392382"/>
            <a:ext cx="10018713" cy="5153891"/>
          </a:xfrm>
        </p:spPr>
        <p:txBody>
          <a:bodyPr vert="horz" lIns="91440" tIns="45720" rIns="91440" bIns="45720" rtlCol="0" anchor="t">
            <a:normAutofit lnSpcReduction="10000"/>
          </a:bodyPr>
          <a:lstStyle/>
          <a:p>
            <a:pPr lvl="0"/>
            <a:r>
              <a:rPr lang="en-US" sz="3200" dirty="0"/>
              <a:t>Once students have been accepted for admission and enroll in HLTH 501, they have entered Gate 1</a:t>
            </a:r>
          </a:p>
          <a:p>
            <a:r>
              <a:rPr lang="en-US" sz="3200" dirty="0"/>
              <a:t>Students are </a:t>
            </a:r>
            <a:r>
              <a:rPr lang="en-US" sz="3200" u="sng" dirty="0"/>
              <a:t>required </a:t>
            </a:r>
            <a:r>
              <a:rPr lang="en-US" sz="3200" dirty="0"/>
              <a:t>to complete HLTH 501 as the first course in preparation to complete the program</a:t>
            </a:r>
          </a:p>
          <a:p>
            <a:r>
              <a:rPr lang="en-US" sz="3200" dirty="0">
                <a:effectLst/>
                <a:ea typeface="Times New Roman" panose="02020603050405020304" pitchFamily="18" charset="0"/>
              </a:rPr>
              <a:t>Students will also enroll in and complete the first Gate course, PHGT 510 Public Health Orientation Course</a:t>
            </a:r>
            <a:endParaRPr lang="en-US" sz="3200" dirty="0"/>
          </a:p>
          <a:p>
            <a:r>
              <a:rPr lang="en-US" sz="3200" dirty="0"/>
              <a:t>Students complete Gate 1 once they pass HLTH 501 with a grade of C or better</a:t>
            </a:r>
          </a:p>
          <a:p>
            <a:pPr lvl="1">
              <a:buFont typeface="Arial" panose="020B0604020202020204" pitchFamily="34" charset="0"/>
              <a:buChar char="•"/>
            </a:pPr>
            <a:r>
              <a:rPr lang="en-US" sz="3000" dirty="0"/>
              <a:t> You will be contacted by the Gate Coordinator to be added to the MPH Portal after passing HLTH 501</a:t>
            </a:r>
            <a:endParaRPr lang="en-US" sz="3000" dirty="0">
              <a:cs typeface="Calibri"/>
            </a:endParaRPr>
          </a:p>
        </p:txBody>
      </p:sp>
    </p:spTree>
    <p:extLst>
      <p:ext uri="{BB962C8B-B14F-4D97-AF65-F5344CB8AC3E}">
        <p14:creationId xmlns:p14="http://schemas.microsoft.com/office/powerpoint/2010/main" val="117775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316" y="504825"/>
            <a:ext cx="10599711" cy="976746"/>
          </a:xfrm>
        </p:spPr>
        <p:txBody>
          <a:bodyPr>
            <a:normAutofit/>
          </a:bodyPr>
          <a:lstStyle/>
          <a:p>
            <a:r>
              <a:rPr lang="en-US" b="1" dirty="0">
                <a:solidFill>
                  <a:schemeClr val="accent6">
                    <a:lumMod val="50000"/>
                  </a:schemeClr>
                </a:solidFill>
              </a:rPr>
              <a:t>Gate 2: Completion of a semester and PHGT 512</a:t>
            </a:r>
          </a:p>
        </p:txBody>
      </p:sp>
      <p:sp>
        <p:nvSpPr>
          <p:cNvPr id="3" name="Content Placeholder 2"/>
          <p:cNvSpPr>
            <a:spLocks noGrp="1"/>
          </p:cNvSpPr>
          <p:nvPr>
            <p:ph idx="1"/>
          </p:nvPr>
        </p:nvSpPr>
        <p:spPr>
          <a:xfrm>
            <a:off x="804989" y="1719697"/>
            <a:ext cx="10018713" cy="5538353"/>
          </a:xfrm>
        </p:spPr>
        <p:txBody>
          <a:bodyPr vert="horz" lIns="91440" tIns="45720" rIns="91440" bIns="45720" rtlCol="0" anchor="t">
            <a:noAutofit/>
          </a:bodyPr>
          <a:lstStyle/>
          <a:p>
            <a:r>
              <a:rPr lang="en-US" sz="3200" spc="-5" dirty="0">
                <a:effectLst/>
                <a:ea typeface="Times New Roman" panose="02020603050405020304" pitchFamily="18" charset="0"/>
              </a:rPr>
              <a:t>Gate</a:t>
            </a:r>
            <a:r>
              <a:rPr lang="en-US" sz="3200" spc="-80" dirty="0">
                <a:effectLst/>
                <a:ea typeface="Times New Roman" panose="02020603050405020304" pitchFamily="18" charset="0"/>
              </a:rPr>
              <a:t> </a:t>
            </a:r>
            <a:r>
              <a:rPr lang="en-US" sz="3200" spc="-5" dirty="0">
                <a:effectLst/>
                <a:ea typeface="Times New Roman" panose="02020603050405020304" pitchFamily="18" charset="0"/>
              </a:rPr>
              <a:t>2</a:t>
            </a:r>
            <a:r>
              <a:rPr lang="en-US" sz="3200" spc="-50" dirty="0">
                <a:effectLst/>
                <a:ea typeface="Times New Roman" panose="02020603050405020304" pitchFamily="18" charset="0"/>
              </a:rPr>
              <a:t> </a:t>
            </a:r>
            <a:r>
              <a:rPr lang="en-US" sz="3200" spc="-5" dirty="0">
                <a:effectLst/>
                <a:ea typeface="Times New Roman" panose="02020603050405020304" pitchFamily="18" charset="0"/>
              </a:rPr>
              <a:t>is</a:t>
            </a:r>
            <a:r>
              <a:rPr lang="en-US" sz="3200" spc="-50" dirty="0">
                <a:effectLst/>
                <a:ea typeface="Times New Roman" panose="02020603050405020304" pitchFamily="18" charset="0"/>
              </a:rPr>
              <a:t> </a:t>
            </a:r>
            <a:r>
              <a:rPr lang="en-US" sz="3200" spc="-5" dirty="0">
                <a:effectLst/>
                <a:ea typeface="Times New Roman" panose="02020603050405020304" pitchFamily="18" charset="0"/>
              </a:rPr>
              <a:t>completed</a:t>
            </a:r>
            <a:r>
              <a:rPr lang="en-US" sz="3200" spc="-60" dirty="0">
                <a:effectLst/>
                <a:ea typeface="Times New Roman" panose="02020603050405020304" pitchFamily="18" charset="0"/>
              </a:rPr>
              <a:t> </a:t>
            </a:r>
            <a:r>
              <a:rPr lang="en-US" sz="3200" spc="-5" dirty="0">
                <a:effectLst/>
                <a:ea typeface="Times New Roman" panose="02020603050405020304" pitchFamily="18" charset="0"/>
              </a:rPr>
              <a:t>after the</a:t>
            </a:r>
            <a:r>
              <a:rPr lang="en-US" sz="3200" spc="-80" dirty="0">
                <a:effectLst/>
                <a:ea typeface="Times New Roman" panose="02020603050405020304" pitchFamily="18" charset="0"/>
              </a:rPr>
              <a:t> </a:t>
            </a:r>
            <a:r>
              <a:rPr lang="en-US" sz="3200" spc="-5" dirty="0">
                <a:effectLst/>
                <a:ea typeface="Times New Roman" panose="02020603050405020304" pitchFamily="18" charset="0"/>
              </a:rPr>
              <a:t>student</a:t>
            </a:r>
            <a:r>
              <a:rPr lang="en-US" sz="3200" spc="-60" dirty="0">
                <a:effectLst/>
                <a:ea typeface="Times New Roman" panose="02020603050405020304" pitchFamily="18" charset="0"/>
              </a:rPr>
              <a:t> </a:t>
            </a:r>
            <a:r>
              <a:rPr lang="en-US" sz="3200" spc="-85" dirty="0">
                <a:effectLst/>
                <a:ea typeface="Times New Roman" panose="02020603050405020304" pitchFamily="18" charset="0"/>
              </a:rPr>
              <a:t>has fulfilled</a:t>
            </a:r>
            <a:r>
              <a:rPr lang="en-US" sz="3200" spc="-65" dirty="0">
                <a:effectLst/>
                <a:ea typeface="Times New Roman" panose="02020603050405020304" pitchFamily="18" charset="0"/>
              </a:rPr>
              <a:t> Gate 1</a:t>
            </a:r>
            <a:r>
              <a:rPr lang="en-US" sz="3200" spc="-85" dirty="0">
                <a:effectLst/>
                <a:ea typeface="Times New Roman" panose="02020603050405020304" pitchFamily="18" charset="0"/>
              </a:rPr>
              <a:t>, taken</a:t>
            </a:r>
            <a:r>
              <a:rPr lang="en-US" sz="3200" spc="-50" dirty="0">
                <a:effectLst/>
                <a:ea typeface="Times New Roman" panose="02020603050405020304" pitchFamily="18" charset="0"/>
              </a:rPr>
              <a:t> </a:t>
            </a:r>
            <a:r>
              <a:rPr lang="en-US" sz="3200" spc="-85" dirty="0">
                <a:effectLst/>
                <a:ea typeface="Times New Roman" panose="02020603050405020304" pitchFamily="18" charset="0"/>
              </a:rPr>
              <a:t>12</a:t>
            </a:r>
            <a:r>
              <a:rPr lang="en-US" sz="3200" spc="-60" dirty="0">
                <a:effectLst/>
                <a:ea typeface="Times New Roman" panose="02020603050405020304" pitchFamily="18" charset="0"/>
              </a:rPr>
              <a:t> </a:t>
            </a:r>
            <a:r>
              <a:rPr lang="en-US" sz="3200" spc="-85" dirty="0">
                <a:effectLst/>
                <a:ea typeface="Times New Roman" panose="02020603050405020304" pitchFamily="18" charset="0"/>
              </a:rPr>
              <a:t>credit</a:t>
            </a:r>
            <a:r>
              <a:rPr lang="en-US" sz="3200" spc="-60" dirty="0">
                <a:effectLst/>
                <a:ea typeface="Times New Roman" panose="02020603050405020304" pitchFamily="18" charset="0"/>
              </a:rPr>
              <a:t> </a:t>
            </a:r>
            <a:r>
              <a:rPr lang="en-US" sz="3200" spc="-85" dirty="0">
                <a:effectLst/>
                <a:ea typeface="Times New Roman" panose="02020603050405020304" pitchFamily="18" charset="0"/>
              </a:rPr>
              <a:t>hours,</a:t>
            </a:r>
            <a:r>
              <a:rPr lang="en-US" sz="3200" spc="-45" dirty="0">
                <a:effectLst/>
                <a:ea typeface="Times New Roman" panose="02020603050405020304" pitchFamily="18" charset="0"/>
              </a:rPr>
              <a:t> and </a:t>
            </a:r>
            <a:r>
              <a:rPr lang="en-US" sz="3200" spc="-85" dirty="0">
                <a:effectLst/>
                <a:ea typeface="Times New Roman" panose="02020603050405020304" pitchFamily="18" charset="0"/>
              </a:rPr>
              <a:t>finalized the PHGT 512 Public Health Essay Course.</a:t>
            </a:r>
          </a:p>
          <a:p>
            <a:pPr lvl="0"/>
            <a:r>
              <a:rPr lang="en-US" sz="3200" dirty="0">
                <a:effectLst/>
                <a:ea typeface="Times New Roman" panose="02020603050405020304" pitchFamily="18" charset="0"/>
              </a:rPr>
              <a:t>Upon entering Gate 2, students will enroll in PHGT 512 Public Health Essay Course. Each student is asked to write a paper</a:t>
            </a:r>
            <a:r>
              <a:rPr lang="en-US" sz="3200" spc="5" dirty="0">
                <a:effectLst/>
                <a:ea typeface="Times New Roman" panose="02020603050405020304" pitchFamily="18" charset="0"/>
              </a:rPr>
              <a:t> </a:t>
            </a:r>
            <a:r>
              <a:rPr lang="en-US" sz="3200" dirty="0">
                <a:effectLst/>
                <a:ea typeface="Times New Roman" panose="02020603050405020304" pitchFamily="18" charset="0"/>
              </a:rPr>
              <a:t>explaining what public health is and how it fits into their career goals (1000 words minimum). </a:t>
            </a:r>
            <a:endParaRPr lang="en-US" sz="3200" dirty="0">
              <a:cs typeface="Calibri"/>
            </a:endParaRPr>
          </a:p>
          <a:p>
            <a:pPr lvl="1"/>
            <a:endParaRPr lang="en-US" sz="3200" dirty="0"/>
          </a:p>
        </p:txBody>
      </p:sp>
    </p:spTree>
    <p:extLst>
      <p:ext uri="{BB962C8B-B14F-4D97-AF65-F5344CB8AC3E}">
        <p14:creationId xmlns:p14="http://schemas.microsoft.com/office/powerpoint/2010/main" val="101679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09047" y="467390"/>
            <a:ext cx="9962491" cy="1304850"/>
          </a:xfrm>
          <a:effectLst>
            <a:outerShdw blurRad="50800" dist="38100" dir="2700000" algn="tl" rotWithShape="0">
              <a:prstClr val="black">
                <a:alpha val="40000"/>
              </a:prstClr>
            </a:outerShdw>
          </a:effectLst>
        </p:spPr>
        <p:txBody>
          <a:bodyPr>
            <a:normAutofit/>
          </a:bodyPr>
          <a:lstStyle/>
          <a:p>
            <a:r>
              <a:rPr lang="en-US" sz="6600" dirty="0">
                <a:solidFill>
                  <a:schemeClr val="tx2">
                    <a:lumMod val="95000"/>
                    <a:lumOff val="5000"/>
                  </a:schemeClr>
                </a:solidFill>
              </a:rPr>
              <a:t>Prayer &amp; Devotional</a:t>
            </a:r>
          </a:p>
        </p:txBody>
      </p:sp>
      <p:sp>
        <p:nvSpPr>
          <p:cNvPr id="2" name="TextBox 1">
            <a:extLst>
              <a:ext uri="{FF2B5EF4-FFF2-40B4-BE49-F238E27FC236}">
                <a16:creationId xmlns:a16="http://schemas.microsoft.com/office/drawing/2014/main" id="{BECF5865-AA21-41DD-A531-AE9D1C60ADB1}"/>
              </a:ext>
            </a:extLst>
          </p:cNvPr>
          <p:cNvSpPr txBox="1"/>
          <p:nvPr/>
        </p:nvSpPr>
        <p:spPr>
          <a:xfrm>
            <a:off x="1065228" y="2219988"/>
            <a:ext cx="9332536" cy="4247317"/>
          </a:xfrm>
          <a:prstGeom prst="rect">
            <a:avLst/>
          </a:prstGeom>
          <a:noFill/>
        </p:spPr>
        <p:txBody>
          <a:bodyPr wrap="square" rtlCol="0">
            <a:spAutoFit/>
          </a:bodyPr>
          <a:lstStyle/>
          <a:p>
            <a:r>
              <a:rPr lang="en-US" b="1" i="1" dirty="0"/>
              <a:t>21 Philippians 4:11-13</a:t>
            </a:r>
            <a:r>
              <a:rPr lang="en-US" i="1" dirty="0"/>
              <a:t> 11 Not that I am speaking of being in need, for I have learned in whatever situation I am to be content. 12 I know how to be brought low, and I know how to abound.</a:t>
            </a:r>
          </a:p>
          <a:p>
            <a:endParaRPr lang="en-US" i="1" dirty="0"/>
          </a:p>
          <a:p>
            <a:r>
              <a:rPr lang="en-US" dirty="0"/>
              <a:t>During this journey you will have Challenges. Do you see these Challenges as Burdens or Opportunities? The perspective of how you approach the experiences you have during this journey will shape not only your outcomes but also your experience. </a:t>
            </a:r>
          </a:p>
          <a:p>
            <a:endParaRPr lang="en-US" dirty="0"/>
          </a:p>
          <a:p>
            <a:r>
              <a:rPr lang="en-US" dirty="0"/>
              <a:t>Repeat. </a:t>
            </a:r>
          </a:p>
          <a:p>
            <a:r>
              <a:rPr lang="en-US" dirty="0"/>
              <a:t> I am Adaptable. </a:t>
            </a:r>
          </a:p>
          <a:p>
            <a:r>
              <a:rPr lang="en-US" dirty="0"/>
              <a:t> I am Grateful. </a:t>
            </a:r>
          </a:p>
          <a:p>
            <a:r>
              <a:rPr lang="en-US" dirty="0"/>
              <a:t> I am Loved by a BIG God who is Shaping us in His image through these challenges before Us. </a:t>
            </a:r>
          </a:p>
          <a:p>
            <a:endParaRPr lang="en-US" dirty="0"/>
          </a:p>
          <a:p>
            <a:r>
              <a:rPr lang="en-US" dirty="0"/>
              <a:t>If we can understand the purpose and nature of Jesus’ mission on earth (Mark 1:15), and that it required the greatest adaptability of anyone in human history, then we can see that whatever happens to us in life is designed to conform us into His own image. </a:t>
            </a:r>
          </a:p>
        </p:txBody>
      </p:sp>
    </p:spTree>
    <p:extLst>
      <p:ext uri="{BB962C8B-B14F-4D97-AF65-F5344CB8AC3E}">
        <p14:creationId xmlns:p14="http://schemas.microsoft.com/office/powerpoint/2010/main" val="30998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685" y="451139"/>
            <a:ext cx="10506762" cy="783071"/>
          </a:xfrm>
        </p:spPr>
        <p:txBody>
          <a:bodyPr>
            <a:normAutofit/>
          </a:bodyPr>
          <a:lstStyle/>
          <a:p>
            <a:r>
              <a:rPr lang="en-US" b="1" dirty="0">
                <a:solidFill>
                  <a:schemeClr val="accent6">
                    <a:lumMod val="50000"/>
                  </a:schemeClr>
                </a:solidFill>
              </a:rPr>
              <a:t>Gate 3: Completion of PHGT 513</a:t>
            </a:r>
            <a:endParaRPr lang="en-US" dirty="0">
              <a:solidFill>
                <a:schemeClr val="accent6">
                  <a:lumMod val="50000"/>
                </a:schemeClr>
              </a:solidFill>
            </a:endParaRPr>
          </a:p>
        </p:txBody>
      </p:sp>
      <p:sp>
        <p:nvSpPr>
          <p:cNvPr id="3" name="Content Placeholder 2"/>
          <p:cNvSpPr>
            <a:spLocks noGrp="1"/>
          </p:cNvSpPr>
          <p:nvPr>
            <p:ph idx="1"/>
          </p:nvPr>
        </p:nvSpPr>
        <p:spPr>
          <a:xfrm>
            <a:off x="475685" y="1252970"/>
            <a:ext cx="10018713" cy="5153891"/>
          </a:xfrm>
        </p:spPr>
        <p:txBody>
          <a:bodyPr vert="horz" lIns="91440" tIns="45720" rIns="91440" bIns="45720" rtlCol="0" anchor="t">
            <a:normAutofit/>
          </a:bodyPr>
          <a:lstStyle/>
          <a:p>
            <a:pPr lvl="1"/>
            <a:r>
              <a:rPr lang="en-US" sz="3000" dirty="0">
                <a:effectLst/>
                <a:ea typeface="Times New Roman" panose="02020603050405020304" pitchFamily="18" charset="0"/>
              </a:rPr>
              <a:t>Students enter Gate 3 upon successful completion of Gate 2 (PHGT 512) by enrolling in PHGT 513, Public Health Portfolio Course.</a:t>
            </a:r>
            <a:endParaRPr lang="en-US" sz="3000" dirty="0"/>
          </a:p>
          <a:p>
            <a:pPr lvl="2">
              <a:buFont typeface="Arial" panose="020B0604020202020204" pitchFamily="34" charset="0"/>
              <a:buChar char="•"/>
            </a:pPr>
            <a:r>
              <a:rPr lang="en-US" sz="3200" dirty="0"/>
              <a:t> Establishes a reservoir </a:t>
            </a:r>
            <a:r>
              <a:rPr lang="en-US" sz="3000" dirty="0"/>
              <a:t>of key assessments from core classes</a:t>
            </a:r>
          </a:p>
          <a:p>
            <a:pPr lvl="2">
              <a:buFont typeface="Arial" panose="020B0604020202020204" pitchFamily="34" charset="0"/>
              <a:buChar char="•"/>
            </a:pPr>
            <a:r>
              <a:rPr lang="en-US" sz="3000" dirty="0"/>
              <a:t> A student resume/CV</a:t>
            </a:r>
          </a:p>
          <a:p>
            <a:pPr lvl="2">
              <a:buFont typeface="Arial" panose="020B0604020202020204" pitchFamily="34" charset="0"/>
              <a:buChar char="•"/>
            </a:pPr>
            <a:r>
              <a:rPr lang="en-US" sz="3000" dirty="0"/>
              <a:t> Documentation of applied practical experiences and interprofessional experiences</a:t>
            </a:r>
          </a:p>
          <a:p>
            <a:pPr lvl="2">
              <a:buFont typeface="Arial" panose="020B0604020202020204" pitchFamily="34" charset="0"/>
              <a:buChar char="•"/>
            </a:pPr>
            <a:r>
              <a:rPr lang="en-US" sz="3000" dirty="0"/>
              <a:t> Background Check (receipt will go into the portfolio)</a:t>
            </a:r>
          </a:p>
          <a:p>
            <a:pPr lvl="2">
              <a:buClr>
                <a:srgbClr val="44540D"/>
              </a:buClr>
              <a:buChar char="•"/>
            </a:pPr>
            <a:r>
              <a:rPr lang="en-US" sz="3000" dirty="0">
                <a:cs typeface="Calibri"/>
              </a:rPr>
              <a:t>Without a successfully completed portfolio, students will not be allowed to register for HLTH 698 (practicum)</a:t>
            </a:r>
          </a:p>
          <a:p>
            <a:pPr lvl="1"/>
            <a:endParaRPr lang="en-US" sz="3200" dirty="0">
              <a:cs typeface="Calibri"/>
            </a:endParaRPr>
          </a:p>
        </p:txBody>
      </p:sp>
    </p:spTree>
    <p:extLst>
      <p:ext uri="{BB962C8B-B14F-4D97-AF65-F5344CB8AC3E}">
        <p14:creationId xmlns:p14="http://schemas.microsoft.com/office/powerpoint/2010/main" val="15947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520" y="186172"/>
            <a:ext cx="10018713" cy="1004453"/>
          </a:xfrm>
        </p:spPr>
        <p:txBody>
          <a:bodyPr>
            <a:normAutofit fontScale="90000"/>
          </a:bodyPr>
          <a:lstStyle/>
          <a:p>
            <a:r>
              <a:rPr lang="en-US" b="1" dirty="0">
                <a:solidFill>
                  <a:schemeClr val="accent6">
                    <a:lumMod val="50000"/>
                  </a:schemeClr>
                </a:solidFill>
              </a:rPr>
              <a:t>Gate 4: </a:t>
            </a:r>
            <a:r>
              <a:rPr lang="en-US" b="1" spc="-15" dirty="0">
                <a:solidFill>
                  <a:schemeClr val="accent6">
                    <a:lumMod val="50000"/>
                  </a:schemeClr>
                </a:solidFill>
                <a:effectLst/>
                <a:ea typeface="Times New Roman" panose="02020603050405020304" pitchFamily="18" charset="0"/>
              </a:rPr>
              <a:t>COMPLETION OF </a:t>
            </a:r>
            <a:r>
              <a:rPr lang="en-US" b="1" dirty="0">
                <a:solidFill>
                  <a:schemeClr val="accent6">
                    <a:lumMod val="50000"/>
                  </a:schemeClr>
                </a:solidFill>
                <a:effectLst/>
                <a:ea typeface="Times New Roman" panose="02020603050405020304" pitchFamily="18" charset="0"/>
              </a:rPr>
              <a:t>PHGT 514</a:t>
            </a:r>
            <a:r>
              <a:rPr lang="en-US" b="1" spc="-5" dirty="0">
                <a:solidFill>
                  <a:schemeClr val="accent6">
                    <a:lumMod val="50000"/>
                  </a:schemeClr>
                </a:solidFill>
                <a:effectLst/>
                <a:ea typeface="Times New Roman" panose="02020603050405020304" pitchFamily="18" charset="0"/>
              </a:rPr>
              <a:t> PUBLIC HEALTH </a:t>
            </a:r>
            <a:r>
              <a:rPr lang="en-US" b="1" dirty="0">
                <a:solidFill>
                  <a:schemeClr val="accent6">
                    <a:lumMod val="50000"/>
                  </a:schemeClr>
                </a:solidFill>
                <a:effectLst/>
                <a:ea typeface="Times New Roman" panose="02020603050405020304" pitchFamily="18" charset="0"/>
              </a:rPr>
              <a:t>COMPETENCY EXAM COURSE</a:t>
            </a:r>
            <a:endParaRPr lang="en-US" b="1" dirty="0">
              <a:solidFill>
                <a:schemeClr val="accent6">
                  <a:lumMod val="50000"/>
                </a:schemeClr>
              </a:solidFill>
            </a:endParaRPr>
          </a:p>
        </p:txBody>
      </p:sp>
      <p:sp>
        <p:nvSpPr>
          <p:cNvPr id="3" name="Content Placeholder 2"/>
          <p:cNvSpPr>
            <a:spLocks noGrp="1"/>
          </p:cNvSpPr>
          <p:nvPr>
            <p:ph idx="1"/>
          </p:nvPr>
        </p:nvSpPr>
        <p:spPr>
          <a:xfrm>
            <a:off x="1001419" y="1451552"/>
            <a:ext cx="9698617" cy="5220275"/>
          </a:xfrm>
        </p:spPr>
        <p:txBody>
          <a:bodyPr>
            <a:noAutofit/>
          </a:bodyPr>
          <a:lstStyle/>
          <a:p>
            <a:r>
              <a:rPr lang="en-US" sz="3200" spc="-50" dirty="0">
                <a:effectLst/>
                <a:ea typeface="Times New Roman" panose="02020603050405020304" pitchFamily="18" charset="0"/>
              </a:rPr>
              <a:t>PHGT 514 is comprised of the Competency Exam, as well as resources for the Practicum class, HLTH 698, and the application process for Practicum.</a:t>
            </a:r>
            <a:endParaRPr lang="en-US" sz="3200" dirty="0"/>
          </a:p>
          <a:p>
            <a:pPr lvl="0"/>
            <a:r>
              <a:rPr lang="en-US" sz="3200" dirty="0">
                <a:effectLst/>
                <a:ea typeface="Times New Roman" panose="02020603050405020304" pitchFamily="18" charset="0"/>
              </a:rPr>
              <a:t>A passing score of 70% is a requirement to register for HLTH 698</a:t>
            </a:r>
            <a:r>
              <a:rPr lang="en-US" sz="3200" spc="5" dirty="0">
                <a:effectLst/>
                <a:ea typeface="Times New Roman" panose="02020603050405020304" pitchFamily="18" charset="0"/>
              </a:rPr>
              <a:t> </a:t>
            </a:r>
            <a:r>
              <a:rPr lang="en-US" sz="3200" dirty="0">
                <a:effectLst/>
                <a:ea typeface="Times New Roman" panose="02020603050405020304" pitchFamily="18" charset="0"/>
              </a:rPr>
              <a:t>Practicum. The exam may be taken a </a:t>
            </a:r>
            <a:r>
              <a:rPr lang="en-US" sz="3200" b="1" dirty="0">
                <a:effectLst/>
                <a:ea typeface="Times New Roman" panose="02020603050405020304" pitchFamily="18" charset="0"/>
              </a:rPr>
              <a:t>maximum</a:t>
            </a:r>
            <a:r>
              <a:rPr lang="en-US" sz="3200" dirty="0">
                <a:effectLst/>
                <a:ea typeface="Times New Roman" panose="02020603050405020304" pitchFamily="18" charset="0"/>
              </a:rPr>
              <a:t> of 3 times.</a:t>
            </a:r>
          </a:p>
          <a:p>
            <a:pPr lvl="0"/>
            <a:r>
              <a:rPr lang="en-US" sz="3200" spc="-50" dirty="0">
                <a:effectLst/>
                <a:ea typeface="Times New Roman" panose="02020603050405020304" pitchFamily="18" charset="0"/>
              </a:rPr>
              <a:t>Assignments</a:t>
            </a:r>
            <a:r>
              <a:rPr lang="en-US" sz="3200" spc="95" dirty="0">
                <a:effectLst/>
                <a:ea typeface="Times New Roman" panose="02020603050405020304" pitchFamily="18" charset="0"/>
              </a:rPr>
              <a:t> </a:t>
            </a:r>
            <a:r>
              <a:rPr lang="en-US" sz="3200" spc="-50" dirty="0">
                <a:effectLst/>
                <a:ea typeface="Times New Roman" panose="02020603050405020304" pitchFamily="18" charset="0"/>
              </a:rPr>
              <a:t>within</a:t>
            </a:r>
            <a:r>
              <a:rPr lang="en-US" sz="3200" spc="95" dirty="0">
                <a:effectLst/>
                <a:ea typeface="Times New Roman" panose="02020603050405020304" pitchFamily="18" charset="0"/>
              </a:rPr>
              <a:t> </a:t>
            </a:r>
            <a:r>
              <a:rPr lang="en-US" sz="3200" spc="90" dirty="0">
                <a:effectLst/>
                <a:ea typeface="Times New Roman" panose="02020603050405020304" pitchFamily="18" charset="0"/>
              </a:rPr>
              <a:t>PHGT 513, Public Health Portfolio course </a:t>
            </a:r>
            <a:r>
              <a:rPr lang="en-US" sz="3200" spc="-50" dirty="0">
                <a:effectLst/>
                <a:ea typeface="Times New Roman" panose="02020603050405020304" pitchFamily="18" charset="0"/>
              </a:rPr>
              <a:t>and</a:t>
            </a:r>
            <a:r>
              <a:rPr lang="en-US" sz="3200" spc="95" dirty="0">
                <a:effectLst/>
                <a:ea typeface="Times New Roman" panose="02020603050405020304" pitchFamily="18" charset="0"/>
              </a:rPr>
              <a:t> </a:t>
            </a:r>
            <a:r>
              <a:rPr lang="en-US" sz="3200" spc="-50" dirty="0">
                <a:effectLst/>
                <a:ea typeface="Times New Roman" panose="02020603050405020304" pitchFamily="18" charset="0"/>
              </a:rPr>
              <a:t>the</a:t>
            </a:r>
            <a:r>
              <a:rPr lang="en-US" sz="3200" spc="85" dirty="0">
                <a:effectLst/>
                <a:ea typeface="Times New Roman" panose="02020603050405020304" pitchFamily="18" charset="0"/>
              </a:rPr>
              <a:t> Competency Exam </a:t>
            </a:r>
            <a:r>
              <a:rPr lang="en-US" sz="3200" spc="-50" dirty="0">
                <a:effectLst/>
                <a:ea typeface="Times New Roman" panose="02020603050405020304" pitchFamily="18" charset="0"/>
              </a:rPr>
              <a:t>study</a:t>
            </a:r>
            <a:r>
              <a:rPr lang="en-US" sz="3200" spc="95" dirty="0">
                <a:effectLst/>
                <a:ea typeface="Times New Roman" panose="02020603050405020304" pitchFamily="18" charset="0"/>
              </a:rPr>
              <a:t> </a:t>
            </a:r>
            <a:r>
              <a:rPr lang="en-US" sz="3200" spc="-50" dirty="0">
                <a:effectLst/>
                <a:ea typeface="Times New Roman" panose="02020603050405020304" pitchFamily="18" charset="0"/>
              </a:rPr>
              <a:t>guide</a:t>
            </a:r>
            <a:r>
              <a:rPr lang="en-US" sz="3200" spc="90" dirty="0">
                <a:effectLst/>
                <a:ea typeface="Times New Roman" panose="02020603050405020304" pitchFamily="18" charset="0"/>
              </a:rPr>
              <a:t> </a:t>
            </a:r>
            <a:r>
              <a:rPr lang="en-US" sz="3200" spc="90" dirty="0">
                <a:ea typeface="Times New Roman" panose="02020603050405020304" pitchFamily="18" charset="0"/>
              </a:rPr>
              <a:t>i</a:t>
            </a:r>
            <a:r>
              <a:rPr lang="en-US" sz="3200" dirty="0">
                <a:effectLst/>
                <a:ea typeface="Times New Roman" panose="02020603050405020304" pitchFamily="18" charset="0"/>
              </a:rPr>
              <a:t>n</a:t>
            </a:r>
            <a:r>
              <a:rPr lang="en-US" sz="3200" spc="90" dirty="0">
                <a:effectLst/>
                <a:ea typeface="Times New Roman" panose="02020603050405020304" pitchFamily="18" charset="0"/>
              </a:rPr>
              <a:t> </a:t>
            </a:r>
            <a:r>
              <a:rPr lang="en-US" sz="3200" dirty="0">
                <a:effectLst/>
                <a:ea typeface="Times New Roman" panose="02020603050405020304" pitchFamily="18" charset="0"/>
              </a:rPr>
              <a:t>the</a:t>
            </a:r>
            <a:r>
              <a:rPr lang="en-US" sz="3200" spc="90" dirty="0">
                <a:effectLst/>
                <a:ea typeface="Times New Roman" panose="02020603050405020304" pitchFamily="18" charset="0"/>
              </a:rPr>
              <a:t> </a:t>
            </a:r>
            <a:r>
              <a:rPr lang="en-US" sz="3200" dirty="0">
                <a:effectLst/>
                <a:ea typeface="Times New Roman" panose="02020603050405020304" pitchFamily="18" charset="0"/>
              </a:rPr>
              <a:t>MPH</a:t>
            </a:r>
            <a:r>
              <a:rPr lang="en-US" sz="3200" spc="-5" dirty="0">
                <a:effectLst/>
                <a:ea typeface="Times New Roman" panose="02020603050405020304" pitchFamily="18" charset="0"/>
              </a:rPr>
              <a:t> Portal</a:t>
            </a:r>
            <a:r>
              <a:rPr lang="en-US" sz="3200" spc="-15" dirty="0">
                <a:effectLst/>
                <a:ea typeface="Times New Roman" panose="02020603050405020304" pitchFamily="18" charset="0"/>
              </a:rPr>
              <a:t> </a:t>
            </a:r>
            <a:r>
              <a:rPr lang="en-US" sz="3200" spc="-5" dirty="0">
                <a:effectLst/>
                <a:ea typeface="Times New Roman" panose="02020603050405020304" pitchFamily="18" charset="0"/>
              </a:rPr>
              <a:t>will </a:t>
            </a:r>
            <a:r>
              <a:rPr lang="en-US" sz="3200" dirty="0">
                <a:effectLst/>
                <a:ea typeface="Times New Roman" panose="02020603050405020304" pitchFamily="18" charset="0"/>
              </a:rPr>
              <a:t>help</a:t>
            </a:r>
            <a:r>
              <a:rPr lang="en-US" sz="3200" spc="-5" dirty="0">
                <a:effectLst/>
                <a:ea typeface="Times New Roman" panose="02020603050405020304" pitchFamily="18" charset="0"/>
              </a:rPr>
              <a:t> </a:t>
            </a:r>
            <a:r>
              <a:rPr lang="en-US" sz="3200" dirty="0">
                <a:effectLst/>
                <a:ea typeface="Times New Roman" panose="02020603050405020304" pitchFamily="18" charset="0"/>
              </a:rPr>
              <a:t>students</a:t>
            </a:r>
            <a:r>
              <a:rPr lang="en-US" sz="3200" spc="-5" dirty="0">
                <a:effectLst/>
                <a:ea typeface="Times New Roman" panose="02020603050405020304" pitchFamily="18" charset="0"/>
              </a:rPr>
              <a:t> </a:t>
            </a:r>
            <a:r>
              <a:rPr lang="en-US" sz="3200" dirty="0">
                <a:effectLst/>
                <a:ea typeface="Times New Roman" panose="02020603050405020304" pitchFamily="18" charset="0"/>
              </a:rPr>
              <a:t>prepare</a:t>
            </a:r>
            <a:r>
              <a:rPr lang="en-US" sz="3200" spc="-20" dirty="0">
                <a:effectLst/>
                <a:ea typeface="Times New Roman" panose="02020603050405020304" pitchFamily="18" charset="0"/>
              </a:rPr>
              <a:t> </a:t>
            </a:r>
            <a:r>
              <a:rPr lang="en-US" sz="3200" dirty="0">
                <a:effectLst/>
                <a:ea typeface="Times New Roman" panose="02020603050405020304" pitchFamily="18" charset="0"/>
              </a:rPr>
              <a:t>for</a:t>
            </a:r>
            <a:r>
              <a:rPr lang="en-US" sz="3200" spc="-10" dirty="0">
                <a:effectLst/>
                <a:ea typeface="Times New Roman" panose="02020603050405020304" pitchFamily="18" charset="0"/>
              </a:rPr>
              <a:t> </a:t>
            </a:r>
            <a:r>
              <a:rPr lang="en-US" sz="3200" dirty="0">
                <a:effectLst/>
                <a:ea typeface="Times New Roman" panose="02020603050405020304" pitchFamily="18" charset="0"/>
              </a:rPr>
              <a:t>the</a:t>
            </a:r>
            <a:r>
              <a:rPr lang="en-US" sz="3200" spc="-75" dirty="0">
                <a:effectLst/>
                <a:ea typeface="Times New Roman" panose="02020603050405020304" pitchFamily="18" charset="0"/>
              </a:rPr>
              <a:t> </a:t>
            </a:r>
            <a:r>
              <a:rPr lang="en-US" sz="3200" dirty="0">
                <a:effectLst/>
                <a:ea typeface="Times New Roman" panose="02020603050405020304" pitchFamily="18" charset="0"/>
              </a:rPr>
              <a:t>exam.</a:t>
            </a:r>
          </a:p>
          <a:p>
            <a:pPr lvl="0"/>
            <a:endParaRPr lang="en-US" sz="3200" dirty="0">
              <a:effectLst/>
              <a:ea typeface="Times New Roman" panose="02020603050405020304" pitchFamily="18" charset="0"/>
            </a:endParaRPr>
          </a:p>
          <a:p>
            <a:pPr marL="45720" indent="0">
              <a:buNone/>
            </a:pPr>
            <a:endParaRPr lang="en-US" dirty="0"/>
          </a:p>
        </p:txBody>
      </p:sp>
    </p:spTree>
    <p:extLst>
      <p:ext uri="{BB962C8B-B14F-4D97-AF65-F5344CB8AC3E}">
        <p14:creationId xmlns:p14="http://schemas.microsoft.com/office/powerpoint/2010/main" val="108078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180" y="0"/>
            <a:ext cx="10018713" cy="709467"/>
          </a:xfrm>
        </p:spPr>
        <p:txBody>
          <a:bodyPr>
            <a:normAutofit/>
          </a:bodyPr>
          <a:lstStyle/>
          <a:p>
            <a:r>
              <a:rPr lang="en-US" b="1" dirty="0">
                <a:solidFill>
                  <a:schemeClr val="accent6">
                    <a:lumMod val="50000"/>
                  </a:schemeClr>
                </a:solidFill>
              </a:rPr>
              <a:t>Gate 5: Completion of HLTH 698 Practicum</a:t>
            </a:r>
            <a:endParaRPr lang="en-US" dirty="0">
              <a:solidFill>
                <a:schemeClr val="accent6">
                  <a:lumMod val="50000"/>
                </a:schemeClr>
              </a:solidFill>
            </a:endParaRPr>
          </a:p>
        </p:txBody>
      </p:sp>
      <p:sp>
        <p:nvSpPr>
          <p:cNvPr id="3" name="Content Placeholder 2"/>
          <p:cNvSpPr>
            <a:spLocks noGrp="1"/>
          </p:cNvSpPr>
          <p:nvPr>
            <p:ph idx="1"/>
          </p:nvPr>
        </p:nvSpPr>
        <p:spPr>
          <a:xfrm>
            <a:off x="791582" y="709467"/>
            <a:ext cx="10018713" cy="6015183"/>
          </a:xfrm>
        </p:spPr>
        <p:txBody>
          <a:bodyPr vert="horz" lIns="91440" tIns="45720" rIns="91440" bIns="45720" rtlCol="0" anchor="t">
            <a:noAutofit/>
          </a:bodyPr>
          <a:lstStyle/>
          <a:p>
            <a:r>
              <a:rPr lang="en-US" sz="2800" spc="-40" dirty="0">
                <a:effectLst/>
                <a:ea typeface="Times New Roman" panose="02020603050405020304" pitchFamily="18" charset="0"/>
              </a:rPr>
              <a:t>Students</a:t>
            </a:r>
            <a:r>
              <a:rPr lang="en-US" sz="2800" spc="-45" dirty="0">
                <a:effectLst/>
                <a:ea typeface="Times New Roman" panose="02020603050405020304" pitchFamily="18" charset="0"/>
              </a:rPr>
              <a:t> </a:t>
            </a:r>
            <a:r>
              <a:rPr lang="en-US" sz="2800" spc="-40" dirty="0">
                <a:effectLst/>
                <a:ea typeface="Times New Roman" panose="02020603050405020304" pitchFamily="18" charset="0"/>
              </a:rPr>
              <a:t>must</a:t>
            </a:r>
            <a:r>
              <a:rPr lang="en-US" sz="2800" spc="-45" dirty="0">
                <a:effectLst/>
                <a:ea typeface="Times New Roman" panose="02020603050405020304" pitchFamily="18" charset="0"/>
              </a:rPr>
              <a:t> </a:t>
            </a:r>
            <a:r>
              <a:rPr lang="en-US" sz="2800" spc="-40" dirty="0">
                <a:effectLst/>
                <a:ea typeface="Times New Roman" panose="02020603050405020304" pitchFamily="18" charset="0"/>
              </a:rPr>
              <a:t>complete</a:t>
            </a:r>
            <a:r>
              <a:rPr lang="en-US" sz="2800" spc="-60" dirty="0">
                <a:effectLst/>
                <a:ea typeface="Times New Roman" panose="02020603050405020304" pitchFamily="18" charset="0"/>
              </a:rPr>
              <a:t> </a:t>
            </a:r>
            <a:r>
              <a:rPr lang="en-US" sz="2800" spc="-40" dirty="0">
                <a:effectLst/>
                <a:ea typeface="Times New Roman" panose="02020603050405020304" pitchFamily="18" charset="0"/>
              </a:rPr>
              <a:t>all</a:t>
            </a:r>
            <a:r>
              <a:rPr lang="en-US" sz="2800" spc="-35" dirty="0">
                <a:effectLst/>
                <a:ea typeface="Times New Roman" panose="02020603050405020304" pitchFamily="18" charset="0"/>
              </a:rPr>
              <a:t> </a:t>
            </a:r>
            <a:r>
              <a:rPr lang="en-US" sz="2800" spc="-40" dirty="0">
                <a:effectLst/>
                <a:ea typeface="Times New Roman" panose="02020603050405020304" pitchFamily="18" charset="0"/>
              </a:rPr>
              <a:t>core</a:t>
            </a:r>
            <a:r>
              <a:rPr lang="en-US" sz="2800" spc="-50" dirty="0">
                <a:effectLst/>
                <a:ea typeface="Times New Roman" panose="02020603050405020304" pitchFamily="18" charset="0"/>
              </a:rPr>
              <a:t> </a:t>
            </a:r>
            <a:r>
              <a:rPr lang="en-US" sz="2800" spc="-40" dirty="0">
                <a:effectLst/>
                <a:ea typeface="Times New Roman" panose="02020603050405020304" pitchFamily="18" charset="0"/>
              </a:rPr>
              <a:t>and</a:t>
            </a:r>
            <a:r>
              <a:rPr lang="en-US" sz="2800" spc="-35" dirty="0">
                <a:effectLst/>
                <a:ea typeface="Times New Roman" panose="02020603050405020304" pitchFamily="18" charset="0"/>
              </a:rPr>
              <a:t> </a:t>
            </a:r>
            <a:r>
              <a:rPr lang="en-US" sz="2800" spc="-40" dirty="0">
                <a:effectLst/>
                <a:ea typeface="Times New Roman" panose="02020603050405020304" pitchFamily="18" charset="0"/>
              </a:rPr>
              <a:t>concentration</a:t>
            </a:r>
            <a:r>
              <a:rPr lang="en-US" sz="2800" spc="-5" dirty="0">
                <a:effectLst/>
                <a:ea typeface="Times New Roman" panose="02020603050405020304" pitchFamily="18" charset="0"/>
              </a:rPr>
              <a:t> </a:t>
            </a:r>
            <a:r>
              <a:rPr lang="en-US" sz="2800" spc="-40" dirty="0">
                <a:effectLst/>
                <a:ea typeface="Times New Roman" panose="02020603050405020304" pitchFamily="18" charset="0"/>
              </a:rPr>
              <a:t>courses, as well as</a:t>
            </a:r>
            <a:r>
              <a:rPr lang="en-US" sz="2800" spc="-50" dirty="0">
                <a:effectLst/>
                <a:ea typeface="Times New Roman" panose="02020603050405020304" pitchFamily="18" charset="0"/>
              </a:rPr>
              <a:t> </a:t>
            </a:r>
            <a:r>
              <a:rPr lang="en-US" sz="2800" spc="-40" dirty="0">
                <a:effectLst/>
                <a:ea typeface="Times New Roman" panose="02020603050405020304" pitchFamily="18" charset="0"/>
              </a:rPr>
              <a:t>PHGT514</a:t>
            </a:r>
            <a:r>
              <a:rPr lang="en-US" sz="2800" spc="-30" dirty="0">
                <a:effectLst/>
                <a:ea typeface="Times New Roman" panose="02020603050405020304" pitchFamily="18" charset="0"/>
              </a:rPr>
              <a:t> </a:t>
            </a:r>
            <a:r>
              <a:rPr lang="en-US" sz="2800" spc="-40" dirty="0">
                <a:effectLst/>
                <a:ea typeface="Times New Roman" panose="02020603050405020304" pitchFamily="18" charset="0"/>
              </a:rPr>
              <a:t>(competency</a:t>
            </a:r>
            <a:r>
              <a:rPr lang="en-US" sz="2800" spc="-50" dirty="0">
                <a:effectLst/>
                <a:ea typeface="Times New Roman" panose="02020603050405020304" pitchFamily="18" charset="0"/>
              </a:rPr>
              <a:t> </a:t>
            </a:r>
            <a:r>
              <a:rPr lang="en-US" sz="2800" spc="-40" dirty="0">
                <a:effectLst/>
                <a:ea typeface="Times New Roman" panose="02020603050405020304" pitchFamily="18" charset="0"/>
              </a:rPr>
              <a:t>exam),</a:t>
            </a:r>
            <a:r>
              <a:rPr lang="en-US" sz="2800" spc="-5" dirty="0">
                <a:effectLst/>
                <a:ea typeface="Times New Roman" panose="02020603050405020304" pitchFamily="18" charset="0"/>
              </a:rPr>
              <a:t> </a:t>
            </a:r>
            <a:r>
              <a:rPr lang="en-US" sz="2800" spc="-40" dirty="0">
                <a:effectLst/>
                <a:ea typeface="Times New Roman" panose="02020603050405020304" pitchFamily="18" charset="0"/>
              </a:rPr>
              <a:t>prior</a:t>
            </a:r>
            <a:r>
              <a:rPr lang="en-US" sz="2800" spc="-5" dirty="0">
                <a:effectLst/>
                <a:ea typeface="Times New Roman" panose="02020603050405020304" pitchFamily="18" charset="0"/>
              </a:rPr>
              <a:t> </a:t>
            </a:r>
            <a:r>
              <a:rPr lang="en-US" sz="2800" spc="-40" dirty="0">
                <a:effectLst/>
                <a:ea typeface="Times New Roman" panose="02020603050405020304" pitchFamily="18" charset="0"/>
              </a:rPr>
              <a:t>to enrolling</a:t>
            </a:r>
            <a:r>
              <a:rPr lang="en-US" sz="2800" spc="5" dirty="0">
                <a:effectLst/>
                <a:ea typeface="Times New Roman" panose="02020603050405020304" pitchFamily="18" charset="0"/>
              </a:rPr>
              <a:t> </a:t>
            </a:r>
            <a:r>
              <a:rPr lang="en-US" sz="2800" spc="-40" dirty="0">
                <a:effectLst/>
                <a:ea typeface="Times New Roman" panose="02020603050405020304" pitchFamily="18" charset="0"/>
              </a:rPr>
              <a:t>in a</a:t>
            </a:r>
            <a:r>
              <a:rPr lang="en-US" sz="2800" spc="-65" dirty="0">
                <a:effectLst/>
                <a:ea typeface="Times New Roman" panose="02020603050405020304" pitchFamily="18" charset="0"/>
              </a:rPr>
              <a:t> </a:t>
            </a:r>
            <a:r>
              <a:rPr lang="en-US" sz="2800" spc="-40" dirty="0">
                <a:effectLst/>
                <a:ea typeface="Times New Roman" panose="02020603050405020304" pitchFamily="18" charset="0"/>
              </a:rPr>
              <a:t>practicum.</a:t>
            </a:r>
            <a:endParaRPr lang="en-US" sz="2800" dirty="0"/>
          </a:p>
          <a:p>
            <a:pPr lvl="0"/>
            <a:r>
              <a:rPr lang="en-US" sz="2800" dirty="0">
                <a:effectLst/>
                <a:latin typeface="Times New Roman" panose="02020603050405020304" pitchFamily="18" charset="0"/>
                <a:ea typeface="Times New Roman" panose="02020603050405020304" pitchFamily="18" charset="0"/>
              </a:rPr>
              <a:t>Students</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are</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responsible</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for</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locating</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an</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appropriate</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practicum</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to</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match</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their</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degree</a:t>
            </a:r>
            <a:r>
              <a:rPr lang="en-US" sz="2800" spc="5"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concentration</a:t>
            </a:r>
            <a:r>
              <a:rPr lang="en-US" sz="1800" spc="-5" dirty="0">
                <a:latin typeface="Times New Roman" panose="02020603050405020304" pitchFamily="18" charset="0"/>
                <a:ea typeface="Times New Roman" panose="02020603050405020304" pitchFamily="18" charset="0"/>
              </a:rPr>
              <a:t>.</a:t>
            </a:r>
            <a:endParaRPr lang="en-US" sz="2800" dirty="0"/>
          </a:p>
          <a:p>
            <a:pPr lvl="0"/>
            <a:r>
              <a:rPr lang="en-US" sz="2800" dirty="0"/>
              <a:t>120 hours (minimum) over 16 weeks (full semester)</a:t>
            </a:r>
          </a:p>
          <a:p>
            <a:pPr lvl="0"/>
            <a:r>
              <a:rPr lang="en-US" sz="2800" dirty="0"/>
              <a:t>Must be a predefined project that assists an organization in addressing an unmet need while supporting growth in public health practice skills within the student’s concentration</a:t>
            </a:r>
          </a:p>
          <a:p>
            <a:pPr lvl="0"/>
            <a:r>
              <a:rPr lang="en-US" sz="2800" dirty="0"/>
              <a:t>Complete all required documents in </a:t>
            </a:r>
            <a:r>
              <a:rPr lang="en-US" sz="2800" dirty="0" err="1"/>
              <a:t>InPlace</a:t>
            </a:r>
            <a:endParaRPr lang="en-US" sz="2800" dirty="0"/>
          </a:p>
          <a:p>
            <a:r>
              <a:rPr lang="en-US" sz="2800" dirty="0"/>
              <a:t>Contact the Director of Practicum for preceptor site approval and registration for HLTH 698</a:t>
            </a:r>
            <a:endParaRPr lang="en-US" sz="1600" dirty="0"/>
          </a:p>
          <a:p>
            <a:pPr lvl="0"/>
            <a:endParaRPr lang="en-US" sz="3200" dirty="0"/>
          </a:p>
        </p:txBody>
      </p:sp>
    </p:spTree>
    <p:extLst>
      <p:ext uri="{BB962C8B-B14F-4D97-AF65-F5344CB8AC3E}">
        <p14:creationId xmlns:p14="http://schemas.microsoft.com/office/powerpoint/2010/main" val="32391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943975" cy="800100"/>
          </a:xfrm>
        </p:spPr>
        <p:txBody>
          <a:bodyPr>
            <a:normAutofit fontScale="90000"/>
          </a:bodyPr>
          <a:lstStyle/>
          <a:p>
            <a:r>
              <a:rPr lang="en-US" b="1" dirty="0">
                <a:solidFill>
                  <a:schemeClr val="accent6">
                    <a:lumMod val="50000"/>
                  </a:schemeClr>
                </a:solidFill>
              </a:rPr>
              <a:t>Gate 6: Apply for Graduation</a:t>
            </a:r>
            <a:br>
              <a:rPr lang="en-US" dirty="0"/>
            </a:br>
            <a:endParaRPr lang="en-US" dirty="0"/>
          </a:p>
        </p:txBody>
      </p:sp>
      <p:sp>
        <p:nvSpPr>
          <p:cNvPr id="3" name="Content Placeholder 2"/>
          <p:cNvSpPr>
            <a:spLocks noGrp="1"/>
          </p:cNvSpPr>
          <p:nvPr>
            <p:ph idx="1"/>
          </p:nvPr>
        </p:nvSpPr>
        <p:spPr>
          <a:xfrm>
            <a:off x="619125" y="1415473"/>
            <a:ext cx="9899936" cy="3607376"/>
          </a:xfrm>
        </p:spPr>
        <p:txBody>
          <a:bodyPr vert="horz" lIns="91440" tIns="45720" rIns="91440" bIns="45720" rtlCol="0" anchor="t">
            <a:normAutofit fontScale="85000" lnSpcReduction="20000"/>
          </a:bodyPr>
          <a:lstStyle/>
          <a:p>
            <a:r>
              <a:rPr lang="en-US" sz="3200" dirty="0"/>
              <a:t>Apply for graduation upon enrollment in HLTH 698 (Practicum) to ensure degree conferral at end of the course</a:t>
            </a:r>
          </a:p>
          <a:p>
            <a:r>
              <a:rPr lang="en-US" sz="3500" spc="-5" dirty="0">
                <a:effectLst/>
                <a:ea typeface="Times New Roman" panose="02020603050405020304" pitchFamily="18" charset="0"/>
              </a:rPr>
              <a:t>Refer to</a:t>
            </a:r>
            <a:r>
              <a:rPr lang="en-US" sz="3500" spc="-50" dirty="0">
                <a:effectLst/>
                <a:ea typeface="Times New Roman" panose="02020603050405020304" pitchFamily="18" charset="0"/>
              </a:rPr>
              <a:t> </a:t>
            </a:r>
            <a:r>
              <a:rPr lang="en-US" sz="3500" spc="-5" dirty="0">
                <a:effectLst/>
                <a:ea typeface="Times New Roman" panose="02020603050405020304" pitchFamily="18" charset="0"/>
              </a:rPr>
              <a:t>the</a:t>
            </a:r>
            <a:r>
              <a:rPr lang="en-US" sz="3500" spc="-50" dirty="0">
                <a:effectLst/>
                <a:ea typeface="Times New Roman" panose="02020603050405020304" pitchFamily="18" charset="0"/>
              </a:rPr>
              <a:t> University Registrar</a:t>
            </a:r>
            <a:r>
              <a:rPr lang="en-US" sz="3500" spc="-5" dirty="0">
                <a:effectLst/>
                <a:ea typeface="Times New Roman" panose="02020603050405020304" pitchFamily="18" charset="0"/>
              </a:rPr>
              <a:t> </a:t>
            </a:r>
            <a:r>
              <a:rPr lang="en-US" sz="3500" spc="-50" dirty="0">
                <a:effectLst/>
                <a:ea typeface="Times New Roman" panose="02020603050405020304" pitchFamily="18" charset="0"/>
              </a:rPr>
              <a:t>webpage</a:t>
            </a:r>
            <a:r>
              <a:rPr lang="en-US" sz="3500" spc="10" dirty="0">
                <a:effectLst/>
                <a:ea typeface="Times New Roman" panose="02020603050405020304" pitchFamily="18" charset="0"/>
              </a:rPr>
              <a:t> </a:t>
            </a:r>
            <a:r>
              <a:rPr lang="en-US" sz="3500" spc="-50" dirty="0">
                <a:effectLst/>
                <a:ea typeface="Times New Roman" panose="02020603050405020304" pitchFamily="18" charset="0"/>
              </a:rPr>
              <a:t>for</a:t>
            </a:r>
            <a:r>
              <a:rPr lang="en-US" sz="3500" spc="-75" dirty="0">
                <a:effectLst/>
                <a:ea typeface="Times New Roman" panose="02020603050405020304" pitchFamily="18" charset="0"/>
              </a:rPr>
              <a:t> </a:t>
            </a:r>
            <a:r>
              <a:rPr lang="en-US" sz="3500" spc="-50" dirty="0">
                <a:effectLst/>
                <a:ea typeface="Times New Roman" panose="02020603050405020304" pitchFamily="18" charset="0"/>
              </a:rPr>
              <a:t>details</a:t>
            </a:r>
          </a:p>
          <a:p>
            <a:r>
              <a:rPr lang="en-US" sz="3500" spc="-50" dirty="0">
                <a:effectLst/>
                <a:ea typeface="Times New Roman" panose="02020603050405020304" pitchFamily="18" charset="0"/>
              </a:rPr>
              <a:t>You may contact Commencement directly for any questions specific to graduation</a:t>
            </a:r>
          </a:p>
          <a:p>
            <a:pPr marL="45720" indent="0" algn="ctr">
              <a:buNone/>
            </a:pPr>
            <a:endParaRPr lang="en-US" sz="2400" u="sng" dirty="0"/>
          </a:p>
          <a:p>
            <a:pPr marL="45720" indent="0" algn="ctr">
              <a:buNone/>
            </a:pPr>
            <a:r>
              <a:rPr lang="en-US" sz="2800" u="sng" dirty="0"/>
              <a:t>Note</a:t>
            </a:r>
            <a:r>
              <a:rPr lang="en-US" sz="2800" dirty="0"/>
              <a:t>: Students may walk in the graduation ceremony with up to 6 outstanding credits. Additionally, there will be an opportunity to apply for department awards if you meet the necessary requirements.</a:t>
            </a:r>
          </a:p>
          <a:p>
            <a:pPr marL="45720" indent="0">
              <a:buNone/>
            </a:pPr>
            <a:endParaRPr lang="en-US" sz="3200" dirty="0"/>
          </a:p>
        </p:txBody>
      </p:sp>
    </p:spTree>
    <p:extLst>
      <p:ext uri="{BB962C8B-B14F-4D97-AF65-F5344CB8AC3E}">
        <p14:creationId xmlns:p14="http://schemas.microsoft.com/office/powerpoint/2010/main" val="414331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7C40-80D6-4DFD-B369-3D39A9A4008E}"/>
              </a:ext>
            </a:extLst>
          </p:cNvPr>
          <p:cNvSpPr>
            <a:spLocks noGrp="1"/>
          </p:cNvSpPr>
          <p:nvPr>
            <p:ph type="title"/>
          </p:nvPr>
        </p:nvSpPr>
        <p:spPr>
          <a:xfrm>
            <a:off x="7371761" y="2127953"/>
            <a:ext cx="3683524" cy="1301047"/>
          </a:xfrm>
        </p:spPr>
        <p:txBody>
          <a:bodyPr anchor="b">
            <a:normAutofit/>
          </a:bodyPr>
          <a:lstStyle/>
          <a:p>
            <a:r>
              <a:rPr lang="en-US" sz="4800" b="1" i="1" dirty="0"/>
              <a:t>Grace</a:t>
            </a:r>
          </a:p>
        </p:txBody>
      </p:sp>
      <p:pic>
        <p:nvPicPr>
          <p:cNvPr id="5" name="Picture Placeholder 4" descr="Text&#10;&#10;Description automatically generated">
            <a:extLst>
              <a:ext uri="{FF2B5EF4-FFF2-40B4-BE49-F238E27FC236}">
                <a16:creationId xmlns:a16="http://schemas.microsoft.com/office/drawing/2014/main" id="{63486D34-27C1-4B66-AB73-E4A1B807E7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530351" y="185650"/>
            <a:ext cx="6629400" cy="6164580"/>
          </a:xfrm>
          <a:noFill/>
        </p:spPr>
      </p:pic>
      <p:sp>
        <p:nvSpPr>
          <p:cNvPr id="3" name="Content Placeholder 2">
            <a:extLst>
              <a:ext uri="{FF2B5EF4-FFF2-40B4-BE49-F238E27FC236}">
                <a16:creationId xmlns:a16="http://schemas.microsoft.com/office/drawing/2014/main" id="{DB7C32B8-7022-4B9F-AB74-ACB5F45255EB}"/>
              </a:ext>
            </a:extLst>
          </p:cNvPr>
          <p:cNvSpPr>
            <a:spLocks noGrp="1"/>
          </p:cNvSpPr>
          <p:nvPr>
            <p:ph type="body" sz="half" idx="2"/>
          </p:nvPr>
        </p:nvSpPr>
        <p:spPr>
          <a:xfrm>
            <a:off x="7786540" y="3543913"/>
            <a:ext cx="3436776" cy="745283"/>
          </a:xfrm>
        </p:spPr>
        <p:txBody>
          <a:bodyPr>
            <a:normAutofit/>
          </a:bodyPr>
          <a:lstStyle/>
          <a:p>
            <a:r>
              <a:rPr lang="en-US" sz="2000" i="1" dirty="0"/>
              <a:t>Please grab your food &amp; Return for the next section</a:t>
            </a:r>
          </a:p>
        </p:txBody>
      </p:sp>
    </p:spTree>
    <p:extLst>
      <p:ext uri="{BB962C8B-B14F-4D97-AF65-F5344CB8AC3E}">
        <p14:creationId xmlns:p14="http://schemas.microsoft.com/office/powerpoint/2010/main" val="20472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38461"/>
            <a:ext cx="9144000" cy="800100"/>
          </a:xfrm>
        </p:spPr>
        <p:txBody>
          <a:bodyPr anchor="b">
            <a:normAutofit/>
          </a:bodyPr>
          <a:lstStyle/>
          <a:p>
            <a:r>
              <a:rPr lang="en-US" b="1" dirty="0"/>
              <a:t>Student Health Center and Wellness</a:t>
            </a:r>
          </a:p>
        </p:txBody>
      </p:sp>
      <p:graphicFrame>
        <p:nvGraphicFramePr>
          <p:cNvPr id="2052" name="Content Placeholder 2">
            <a:extLst>
              <a:ext uri="{FF2B5EF4-FFF2-40B4-BE49-F238E27FC236}">
                <a16:creationId xmlns:a16="http://schemas.microsoft.com/office/drawing/2014/main" id="{279FEE26-0EE7-4E2B-AEB1-A5907FBCDE26}"/>
              </a:ext>
            </a:extLst>
          </p:cNvPr>
          <p:cNvGraphicFramePr>
            <a:graphicFrameLocks noGrp="1"/>
          </p:cNvGraphicFramePr>
          <p:nvPr>
            <p:ph sz="half" idx="1"/>
          </p:nvPr>
        </p:nvGraphicFramePr>
        <p:xfrm>
          <a:off x="1524000" y="1714500"/>
          <a:ext cx="4495800" cy="446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41DCD274-AD0E-4D4A-B937-8FAA9F1DEB16}"/>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562725" y="1981104"/>
            <a:ext cx="2771775" cy="415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2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0"/>
            <a:ext cx="9144000" cy="1143000"/>
          </a:xfrm>
        </p:spPr>
        <p:txBody>
          <a:bodyPr/>
          <a:lstStyle/>
          <a:p>
            <a:r>
              <a:rPr lang="en-US" b="1" dirty="0">
                <a:solidFill>
                  <a:schemeClr val="accent6">
                    <a:lumMod val="50000"/>
                  </a:schemeClr>
                </a:solidFill>
              </a:rPr>
              <a:t>Connection: Career Services</a:t>
            </a:r>
          </a:p>
        </p:txBody>
      </p:sp>
      <p:sp>
        <p:nvSpPr>
          <p:cNvPr id="3" name="Content Placeholder 2"/>
          <p:cNvSpPr>
            <a:spLocks noGrp="1"/>
          </p:cNvSpPr>
          <p:nvPr>
            <p:ph idx="1"/>
          </p:nvPr>
        </p:nvSpPr>
        <p:spPr>
          <a:xfrm>
            <a:off x="988924" y="1364972"/>
            <a:ext cx="8879842" cy="4487418"/>
          </a:xfrm>
        </p:spPr>
        <p:txBody>
          <a:bodyPr>
            <a:normAutofit/>
          </a:bodyPr>
          <a:lstStyle/>
          <a:p>
            <a:pPr marL="45720" indent="0">
              <a:buNone/>
            </a:pPr>
            <a:r>
              <a:rPr lang="en-US" sz="3200" dirty="0"/>
              <a:t>Rebekah </a:t>
            </a:r>
            <a:r>
              <a:rPr lang="en-US" sz="3200" dirty="0" err="1"/>
              <a:t>Trittipoe</a:t>
            </a:r>
            <a:endParaRPr lang="en-US" sz="3200" dirty="0"/>
          </a:p>
          <a:p>
            <a:pPr marL="45720" indent="0">
              <a:buNone/>
            </a:pPr>
            <a:r>
              <a:rPr lang="en-US" sz="3200" dirty="0"/>
              <a:t>Career Coach III</a:t>
            </a:r>
          </a:p>
          <a:p>
            <a:pPr marL="45720" indent="0">
              <a:buNone/>
            </a:pPr>
            <a:r>
              <a:rPr lang="en-US" sz="3200" dirty="0"/>
              <a:t>(434) 592-4051</a:t>
            </a:r>
          </a:p>
          <a:p>
            <a:pPr marL="45720" indent="0">
              <a:buNone/>
            </a:pPr>
            <a:r>
              <a:rPr lang="en-US" sz="3200" dirty="0">
                <a:hlinkClick r:id="rId3"/>
              </a:rPr>
              <a:t>retrittipoe@liberty.edu</a:t>
            </a:r>
            <a:r>
              <a:rPr lang="en-US" sz="3200" dirty="0"/>
              <a:t> </a:t>
            </a:r>
            <a:endParaRPr lang="en-US" sz="4400" dirty="0"/>
          </a:p>
        </p:txBody>
      </p:sp>
      <p:pic>
        <p:nvPicPr>
          <p:cNvPr id="3074" name="Picture 2" descr="See the source image">
            <a:extLst>
              <a:ext uri="{FF2B5EF4-FFF2-40B4-BE49-F238E27FC236}">
                <a16:creationId xmlns:a16="http://schemas.microsoft.com/office/drawing/2014/main" id="{C757B5C8-B94F-4066-AED1-A1FD5852F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4" y="1556029"/>
            <a:ext cx="3133725" cy="417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0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48D7-4E5F-4A9F-A3C8-003CF8949356}"/>
              </a:ext>
            </a:extLst>
          </p:cNvPr>
          <p:cNvSpPr>
            <a:spLocks noGrp="1"/>
          </p:cNvSpPr>
          <p:nvPr>
            <p:ph type="title"/>
          </p:nvPr>
        </p:nvSpPr>
        <p:spPr>
          <a:xfrm>
            <a:off x="9964133" y="0"/>
            <a:ext cx="2227868" cy="6501158"/>
          </a:xfrm>
        </p:spPr>
        <p:txBody>
          <a:bodyPr>
            <a:normAutofit fontScale="90000"/>
          </a:bodyPr>
          <a:lstStyle/>
          <a:p>
            <a:br>
              <a:rPr lang="en-US" dirty="0"/>
            </a:br>
            <a:r>
              <a:rPr lang="en-US" dirty="0"/>
              <a:t>Graduate Student Life</a:t>
            </a:r>
            <a:br>
              <a:rPr lang="en-US" dirty="0"/>
            </a:br>
            <a:br>
              <a:rPr lang="en-US" dirty="0"/>
            </a:br>
            <a:r>
              <a:rPr lang="en-US" sz="2700" b="1" dirty="0"/>
              <a:t>Christen </a:t>
            </a:r>
            <a:r>
              <a:rPr lang="en-US" sz="2700" b="1" dirty="0" err="1"/>
              <a:t>Gery</a:t>
            </a:r>
            <a:br>
              <a:rPr lang="en-US" sz="2700" dirty="0"/>
            </a:br>
            <a:r>
              <a:rPr lang="en-US" sz="2700" i="1" dirty="0"/>
              <a:t>Director –</a:t>
            </a:r>
            <a:br>
              <a:rPr lang="en-US" sz="2700" i="1" dirty="0"/>
            </a:br>
            <a:br>
              <a:rPr lang="en-US" sz="2700" i="1" dirty="0"/>
            </a:br>
            <a:r>
              <a:rPr lang="en-US" sz="2700" i="1" dirty="0"/>
              <a:t>Graduate Student Life</a:t>
            </a:r>
            <a:br>
              <a:rPr lang="en-US" sz="2700" dirty="0"/>
            </a:br>
            <a:r>
              <a:rPr lang="en-US" sz="2700" b="1" dirty="0"/>
              <a:t>Office of Student Life</a:t>
            </a:r>
            <a:br>
              <a:rPr lang="en-US" sz="2700" b="1" dirty="0"/>
            </a:br>
            <a:br>
              <a:rPr lang="en-US" sz="2700" dirty="0"/>
            </a:br>
            <a:r>
              <a:rPr lang="en-US" sz="2700" b="1" dirty="0"/>
              <a:t>(434) 592-3087</a:t>
            </a:r>
            <a:br>
              <a:rPr lang="en-US" dirty="0"/>
            </a:br>
            <a:br>
              <a:rPr lang="en-US" dirty="0"/>
            </a:br>
            <a:br>
              <a:rPr lang="en-US" dirty="0"/>
            </a:br>
            <a:br>
              <a:rPr lang="en-US" dirty="0"/>
            </a:br>
            <a:endParaRPr lang="en-US" dirty="0"/>
          </a:p>
        </p:txBody>
      </p:sp>
      <p:pic>
        <p:nvPicPr>
          <p:cNvPr id="1026" name="Picture 2">
            <a:extLst>
              <a:ext uri="{FF2B5EF4-FFF2-40B4-BE49-F238E27FC236}">
                <a16:creationId xmlns:a16="http://schemas.microsoft.com/office/drawing/2014/main" id="{AB1DC27F-7D70-43EB-9414-D533271033A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7326"/>
            <a:ext cx="9964132" cy="633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865" y="359803"/>
            <a:ext cx="10018713" cy="592281"/>
          </a:xfrm>
        </p:spPr>
        <p:txBody>
          <a:bodyPr>
            <a:normAutofit/>
          </a:bodyPr>
          <a:lstStyle/>
          <a:p>
            <a:r>
              <a:rPr lang="en-US" b="1" dirty="0">
                <a:solidFill>
                  <a:schemeClr val="accent6">
                    <a:lumMod val="50000"/>
                  </a:schemeClr>
                </a:solidFill>
              </a:rPr>
              <a:t>Library Resources, Plagiarism, &amp; AMA</a:t>
            </a:r>
          </a:p>
        </p:txBody>
      </p:sp>
      <p:sp>
        <p:nvSpPr>
          <p:cNvPr id="3" name="Content Placeholder 2"/>
          <p:cNvSpPr>
            <a:spLocks noGrp="1"/>
          </p:cNvSpPr>
          <p:nvPr>
            <p:ph idx="1"/>
          </p:nvPr>
        </p:nvSpPr>
        <p:spPr>
          <a:xfrm>
            <a:off x="603393" y="1291471"/>
            <a:ext cx="10018713" cy="5206725"/>
          </a:xfrm>
        </p:spPr>
        <p:txBody>
          <a:bodyPr>
            <a:normAutofit lnSpcReduction="10000"/>
          </a:bodyPr>
          <a:lstStyle/>
          <a:p>
            <a:pPr lvl="1">
              <a:lnSpc>
                <a:spcPct val="100000"/>
              </a:lnSpc>
            </a:pPr>
            <a:r>
              <a:rPr lang="en-US" sz="3200" dirty="0">
                <a:latin typeface="Calibri" panose="020F0502020204030204" pitchFamily="34" charset="0"/>
                <a:cs typeface="Calibri" panose="020F0502020204030204" pitchFamily="34" charset="0"/>
              </a:rPr>
              <a:t>	AMA Formatting and Style</a:t>
            </a:r>
          </a:p>
          <a:p>
            <a:pPr lvl="2">
              <a:lnSpc>
                <a:spcPct val="100000"/>
              </a:lnSpc>
            </a:pPr>
            <a:r>
              <a:rPr lang="en-US" sz="2200" dirty="0">
                <a:hlinkClick r:id="rId3"/>
              </a:rPr>
              <a:t>AMA Format Quick Guide | Academic Success Center | Liberty University</a:t>
            </a:r>
            <a:r>
              <a:rPr lang="en-US" sz="2200" dirty="0"/>
              <a:t> </a:t>
            </a:r>
            <a:endParaRPr lang="en-US" sz="2200" dirty="0">
              <a:latin typeface="Calibri" panose="020F0502020204030204" pitchFamily="34" charset="0"/>
              <a:cs typeface="Calibri" panose="020F0502020204030204" pitchFamily="34" charset="0"/>
            </a:endParaRPr>
          </a:p>
          <a:p>
            <a:pPr lvl="1">
              <a:lnSpc>
                <a:spcPct val="100000"/>
              </a:lnSpc>
            </a:pPr>
            <a:r>
              <a:rPr lang="en-US" sz="3200" dirty="0">
                <a:latin typeface="Calibri" panose="020F0502020204030204" pitchFamily="34" charset="0"/>
                <a:cs typeface="Calibri" panose="020F0502020204030204" pitchFamily="34" charset="0"/>
              </a:rPr>
              <a:t>	Plagiarism </a:t>
            </a:r>
          </a:p>
          <a:p>
            <a:pPr lvl="2">
              <a:lnSpc>
                <a:spcPct val="100000"/>
              </a:lnSpc>
            </a:pPr>
            <a:r>
              <a:rPr lang="en-US" sz="2200" dirty="0">
                <a:hlinkClick r:id="rId4"/>
              </a:rPr>
              <a:t>What is Plagiarism? - Using Sources - Research Guides at Liberty University</a:t>
            </a:r>
            <a:r>
              <a:rPr lang="en-US" sz="2200" dirty="0"/>
              <a:t> </a:t>
            </a:r>
            <a:endParaRPr lang="en-US" sz="2200" dirty="0">
              <a:latin typeface="Calibri" panose="020F0502020204030204" pitchFamily="34" charset="0"/>
              <a:cs typeface="Calibri" panose="020F0502020204030204" pitchFamily="34" charset="0"/>
            </a:endParaRPr>
          </a:p>
          <a:p>
            <a:pPr lvl="1">
              <a:lnSpc>
                <a:spcPct val="100000"/>
              </a:lnSpc>
            </a:pPr>
            <a:r>
              <a:rPr lang="en-US" sz="32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Public and Community Health Resource Guide 	</a:t>
            </a:r>
            <a:r>
              <a:rPr lang="en-US" dirty="0">
                <a:latin typeface="Calibri" panose="020F0502020204030204" pitchFamily="34" charset="0"/>
                <a:cs typeface="Calibri" panose="020F0502020204030204" pitchFamily="34" charset="0"/>
                <a:hlinkClick r:id="rId5"/>
              </a:rPr>
              <a:t>http://libguides.liberty.edu/content.php?pid=544018&amp;sid=4475352</a:t>
            </a:r>
            <a:r>
              <a:rPr lang="en-US" dirty="0">
                <a:latin typeface="Calibri" panose="020F0502020204030204" pitchFamily="34" charset="0"/>
                <a:cs typeface="Calibri" panose="020F0502020204030204" pitchFamily="34" charset="0"/>
              </a:rPr>
              <a:t> </a:t>
            </a:r>
          </a:p>
          <a:p>
            <a:pPr lvl="1">
              <a:lnSpc>
                <a:spcPct val="100000"/>
              </a:lnSpc>
            </a:pPr>
            <a:endParaRPr lang="en-US" dirty="0">
              <a:latin typeface="Calibri" panose="020F0502020204030204" pitchFamily="34" charset="0"/>
              <a:cs typeface="Calibri" panose="020F0502020204030204" pitchFamily="34" charset="0"/>
            </a:endParaRPr>
          </a:p>
          <a:p>
            <a:pPr lvl="1">
              <a:lnSpc>
                <a:spcPct val="100000"/>
              </a:lnSpc>
            </a:pPr>
            <a:endParaRPr lang="en-US" dirty="0">
              <a:latin typeface="Calibri" panose="020F0502020204030204" pitchFamily="34" charset="0"/>
              <a:cs typeface="Calibri" panose="020F0502020204030204" pitchFamily="34" charset="0"/>
            </a:endParaRPr>
          </a:p>
          <a:p>
            <a:pPr marL="365760" lvl="1" indent="0">
              <a:lnSpc>
                <a:spcPct val="100000"/>
              </a:lnSpc>
              <a:buNone/>
            </a:pPr>
            <a:r>
              <a:rPr lang="en-US"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Anne Foust</a:t>
            </a:r>
          </a:p>
          <a:p>
            <a:pPr marL="365760" lvl="1" indent="0">
              <a:lnSpc>
                <a:spcPct val="100000"/>
              </a:lnSpc>
              <a:buNone/>
            </a:pPr>
            <a:r>
              <a:rPr lang="en-US" sz="2200" b="1" dirty="0">
                <a:latin typeface="Calibri" panose="020F0502020204030204" pitchFamily="34" charset="0"/>
                <a:cs typeface="Calibri" panose="020F0502020204030204" pitchFamily="34" charset="0"/>
              </a:rPr>
              <a:t>	Jerry Falwell Library     </a:t>
            </a:r>
          </a:p>
          <a:p>
            <a:pPr marL="365760" lvl="1" indent="0">
              <a:lnSpc>
                <a:spcPct val="100000"/>
              </a:lnSpc>
              <a:buNone/>
            </a:pPr>
            <a:r>
              <a:rPr lang="en-US" sz="2200" b="1" dirty="0">
                <a:latin typeface="Calibri" panose="020F0502020204030204" pitchFamily="34" charset="0"/>
                <a:cs typeface="Calibri" panose="020F0502020204030204" pitchFamily="34" charset="0"/>
              </a:rPr>
              <a:t>	(434) 592-4989</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6"/>
              </a:rPr>
              <a:t>adfoust2@liberty.edu</a:t>
            </a:r>
            <a:r>
              <a:rPr lang="en-US" dirty="0">
                <a:latin typeface="Calibri" panose="020F0502020204030204" pitchFamily="34" charset="0"/>
                <a:cs typeface="Calibri" panose="020F0502020204030204" pitchFamily="34" charset="0"/>
              </a:rPr>
              <a:t> </a:t>
            </a:r>
          </a:p>
          <a:p>
            <a:pPr lvl="1">
              <a:lnSpc>
                <a:spcPct val="100000"/>
              </a:lnSpc>
            </a:pPr>
            <a:endParaRPr lang="en-US" dirty="0">
              <a:latin typeface="Calibri" panose="020F0502020204030204" pitchFamily="34" charset="0"/>
              <a:cs typeface="Calibri" panose="020F0502020204030204" pitchFamily="34" charset="0"/>
            </a:endParaRPr>
          </a:p>
          <a:p>
            <a:pPr marL="45720" indent="0">
              <a:buNone/>
            </a:pPr>
            <a:endParaRPr lang="en-US" dirty="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p:txBody>
      </p:sp>
      <p:pic>
        <p:nvPicPr>
          <p:cNvPr id="4102" name="Picture 6" descr="See the source image">
            <a:extLst>
              <a:ext uri="{FF2B5EF4-FFF2-40B4-BE49-F238E27FC236}">
                <a16:creationId xmlns:a16="http://schemas.microsoft.com/office/drawing/2014/main" id="{49C04EDC-7B17-4CB0-8481-27D60307E8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8879" y="4281145"/>
            <a:ext cx="1474524" cy="212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3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036" y="0"/>
            <a:ext cx="9144000" cy="1143000"/>
          </a:xfrm>
        </p:spPr>
        <p:txBody>
          <a:bodyPr/>
          <a:lstStyle/>
          <a:p>
            <a:r>
              <a:rPr lang="en-US" b="1" dirty="0">
                <a:solidFill>
                  <a:schemeClr val="accent6">
                    <a:lumMod val="50000"/>
                  </a:schemeClr>
                </a:solidFill>
              </a:rPr>
              <a:t>Need additional help?</a:t>
            </a:r>
          </a:p>
        </p:txBody>
      </p:sp>
      <p:sp>
        <p:nvSpPr>
          <p:cNvPr id="3" name="Content Placeholder 2"/>
          <p:cNvSpPr>
            <a:spLocks noGrp="1"/>
          </p:cNvSpPr>
          <p:nvPr>
            <p:ph idx="1"/>
          </p:nvPr>
        </p:nvSpPr>
        <p:spPr>
          <a:xfrm>
            <a:off x="1191491" y="1649845"/>
            <a:ext cx="9144000" cy="4457700"/>
          </a:xfrm>
        </p:spPr>
        <p:txBody>
          <a:bodyPr>
            <a:normAutofit/>
          </a:bodyPr>
          <a:lstStyle/>
          <a:p>
            <a:pPr marL="45720" indent="0">
              <a:buNone/>
            </a:pPr>
            <a:r>
              <a:rPr lang="en-US" sz="3200" dirty="0"/>
              <a:t>Please contact us at </a:t>
            </a:r>
            <a:r>
              <a:rPr lang="en-US" sz="3200" b="1" dirty="0">
                <a:hlinkClick r:id="rId3"/>
              </a:rPr>
              <a:t>MPHhelper@liberty.edu</a:t>
            </a:r>
            <a:endParaRPr lang="en-US" sz="3200" b="1" dirty="0"/>
          </a:p>
          <a:p>
            <a:pPr marL="45720" indent="0">
              <a:buNone/>
            </a:pPr>
            <a:endParaRPr lang="en-US" sz="3200" dirty="0"/>
          </a:p>
          <a:p>
            <a:pPr marL="45720" indent="0">
              <a:buNone/>
            </a:pPr>
            <a:r>
              <a:rPr lang="en-US" sz="3200" dirty="0"/>
              <a:t>Be sure to review the </a:t>
            </a:r>
            <a:r>
              <a:rPr lang="en-US" sz="3200" dirty="0">
                <a:hlinkClick r:id="rId4"/>
              </a:rPr>
              <a:t>MPH Handbook 2022-2023</a:t>
            </a:r>
            <a:endParaRPr lang="en-US" sz="3200" dirty="0"/>
          </a:p>
          <a:p>
            <a:pPr marL="45720" indent="0">
              <a:buNone/>
            </a:pPr>
            <a:endParaRPr lang="en-US" sz="3200" dirty="0"/>
          </a:p>
          <a:p>
            <a:pPr marL="45720" indent="0">
              <a:buNone/>
            </a:pPr>
            <a:endParaRPr lang="en-US" sz="3200" b="1" dirty="0"/>
          </a:p>
        </p:txBody>
      </p:sp>
    </p:spTree>
    <p:extLst>
      <p:ext uri="{BB962C8B-B14F-4D97-AF65-F5344CB8AC3E}">
        <p14:creationId xmlns:p14="http://schemas.microsoft.com/office/powerpoint/2010/main" val="83074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6020" y="-137390"/>
            <a:ext cx="10018713" cy="1227282"/>
          </a:xfrm>
        </p:spPr>
        <p:txBody>
          <a:bodyPr/>
          <a:lstStyle/>
          <a:p>
            <a:r>
              <a:rPr lang="en-US" b="1" dirty="0">
                <a:solidFill>
                  <a:schemeClr val="accent6">
                    <a:lumMod val="50000"/>
                  </a:schemeClr>
                </a:solidFill>
              </a:rPr>
              <a:t>Administration and Staff</a:t>
            </a:r>
          </a:p>
        </p:txBody>
      </p:sp>
      <p:graphicFrame>
        <p:nvGraphicFramePr>
          <p:cNvPr id="10" name="Content Placeholder 5">
            <a:extLst>
              <a:ext uri="{FF2B5EF4-FFF2-40B4-BE49-F238E27FC236}">
                <a16:creationId xmlns:a16="http://schemas.microsoft.com/office/drawing/2014/main" id="{B72A62A5-5CB4-4E2D-8526-7FBDD70B87A6}"/>
              </a:ext>
            </a:extLst>
          </p:cNvPr>
          <p:cNvGraphicFramePr>
            <a:graphicFrameLocks noGrp="1"/>
          </p:cNvGraphicFramePr>
          <p:nvPr>
            <p:ph sz="quarter" idx="4"/>
            <p:extLst>
              <p:ext uri="{D42A27DB-BD31-4B8C-83A1-F6EECF244321}">
                <p14:modId xmlns:p14="http://schemas.microsoft.com/office/powerpoint/2010/main" val="1742606849"/>
              </p:ext>
            </p:extLst>
          </p:nvPr>
        </p:nvGraphicFramePr>
        <p:xfrm>
          <a:off x="1225485" y="1276925"/>
          <a:ext cx="9686701" cy="525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304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6D00-EAA9-4E01-B54C-3E632CC7B848}"/>
              </a:ext>
            </a:extLst>
          </p:cNvPr>
          <p:cNvSpPr>
            <a:spLocks noGrp="1"/>
          </p:cNvSpPr>
          <p:nvPr>
            <p:ph type="title"/>
          </p:nvPr>
        </p:nvSpPr>
        <p:spPr/>
        <p:txBody>
          <a:bodyPr/>
          <a:lstStyle/>
          <a:p>
            <a:r>
              <a:rPr lang="en-US" dirty="0"/>
              <a:t>Closing </a:t>
            </a:r>
          </a:p>
        </p:txBody>
      </p:sp>
      <p:pic>
        <p:nvPicPr>
          <p:cNvPr id="1026" name="Picture 2" descr="See the source image">
            <a:extLst>
              <a:ext uri="{FF2B5EF4-FFF2-40B4-BE49-F238E27FC236}">
                <a16:creationId xmlns:a16="http://schemas.microsoft.com/office/drawing/2014/main" id="{10D8C524-578A-4FC5-A5BE-FDE8FCFCD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3299" y="766328"/>
            <a:ext cx="4600576" cy="563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7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12892" y="0"/>
            <a:ext cx="10018713" cy="883227"/>
          </a:xfrm>
        </p:spPr>
        <p:txBody>
          <a:bodyPr/>
          <a:lstStyle/>
          <a:p>
            <a:r>
              <a:rPr lang="en-US" b="1" dirty="0">
                <a:solidFill>
                  <a:schemeClr val="accent6">
                    <a:lumMod val="50000"/>
                  </a:schemeClr>
                </a:solidFill>
              </a:rPr>
              <a:t>Faculty</a:t>
            </a:r>
          </a:p>
        </p:txBody>
      </p:sp>
      <p:graphicFrame>
        <p:nvGraphicFramePr>
          <p:cNvPr id="6" name="Content Placeholder 1">
            <a:extLst>
              <a:ext uri="{FF2B5EF4-FFF2-40B4-BE49-F238E27FC236}">
                <a16:creationId xmlns:a16="http://schemas.microsoft.com/office/drawing/2014/main" id="{82C10705-6821-447B-9ACD-29EE0EF556D4}"/>
              </a:ext>
            </a:extLst>
          </p:cNvPr>
          <p:cNvGraphicFramePr>
            <a:graphicFrameLocks noGrp="1"/>
          </p:cNvGraphicFramePr>
          <p:nvPr>
            <p:ph sz="half" idx="2"/>
            <p:extLst>
              <p:ext uri="{D42A27DB-BD31-4B8C-83A1-F6EECF244321}">
                <p14:modId xmlns:p14="http://schemas.microsoft.com/office/powerpoint/2010/main" val="4184949580"/>
              </p:ext>
            </p:extLst>
          </p:nvPr>
        </p:nvGraphicFramePr>
        <p:xfrm>
          <a:off x="1206629" y="883227"/>
          <a:ext cx="10102591" cy="5883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96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64" y="299194"/>
            <a:ext cx="10018713" cy="661388"/>
          </a:xfrm>
        </p:spPr>
        <p:txBody>
          <a:bodyPr/>
          <a:lstStyle/>
          <a:p>
            <a:r>
              <a:rPr lang="en-US" b="1">
                <a:solidFill>
                  <a:schemeClr val="accent6">
                    <a:lumMod val="50000"/>
                  </a:schemeClr>
                </a:solidFill>
              </a:rPr>
              <a:t>Student Leadership</a:t>
            </a:r>
            <a:endParaRPr lang="en-US" b="1" dirty="0">
              <a:solidFill>
                <a:schemeClr val="accent6">
                  <a:lumMod val="50000"/>
                </a:schemeClr>
              </a:solidFill>
            </a:endParaRPr>
          </a:p>
        </p:txBody>
      </p:sp>
      <p:graphicFrame>
        <p:nvGraphicFramePr>
          <p:cNvPr id="5" name="Content Placeholder 2">
            <a:extLst>
              <a:ext uri="{FF2B5EF4-FFF2-40B4-BE49-F238E27FC236}">
                <a16:creationId xmlns:a16="http://schemas.microsoft.com/office/drawing/2014/main" id="{7501147E-9107-4B38-9620-CC54FFF93D88}"/>
              </a:ext>
            </a:extLst>
          </p:cNvPr>
          <p:cNvGraphicFramePr>
            <a:graphicFrameLocks noGrp="1"/>
          </p:cNvGraphicFramePr>
          <p:nvPr>
            <p:ph idx="1"/>
            <p:extLst>
              <p:ext uri="{D42A27DB-BD31-4B8C-83A1-F6EECF244321}">
                <p14:modId xmlns:p14="http://schemas.microsoft.com/office/powerpoint/2010/main" val="3109405711"/>
              </p:ext>
            </p:extLst>
          </p:nvPr>
        </p:nvGraphicFramePr>
        <p:xfrm>
          <a:off x="671510" y="1211282"/>
          <a:ext cx="10463849" cy="4267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222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521" y="1863437"/>
            <a:ext cx="9561225" cy="3048000"/>
          </a:xfrm>
        </p:spPr>
        <p:txBody>
          <a:bodyPr>
            <a:normAutofit/>
          </a:bodyPr>
          <a:lstStyle/>
          <a:p>
            <a:r>
              <a:rPr lang="en-US" sz="4000" dirty="0">
                <a:solidFill>
                  <a:schemeClr val="tx2"/>
                </a:solidFill>
              </a:rPr>
              <a:t>“Embracing a Christian world view to reach the underserved through public health training and practice so others may experience the embrace of God.”</a:t>
            </a:r>
            <a:br>
              <a:rPr lang="en-US" dirty="0">
                <a:solidFill>
                  <a:schemeClr val="tx2"/>
                </a:solidFill>
              </a:rPr>
            </a:br>
            <a:endParaRPr lang="en-US" dirty="0">
              <a:solidFill>
                <a:schemeClr val="tx2"/>
              </a:solidFill>
            </a:endParaRPr>
          </a:p>
        </p:txBody>
      </p:sp>
      <p:sp>
        <p:nvSpPr>
          <p:cNvPr id="4" name="Text Placeholder 3"/>
          <p:cNvSpPr>
            <a:spLocks noGrp="1"/>
          </p:cNvSpPr>
          <p:nvPr>
            <p:ph type="body" idx="1"/>
          </p:nvPr>
        </p:nvSpPr>
        <p:spPr>
          <a:xfrm>
            <a:off x="964766" y="415637"/>
            <a:ext cx="10018713" cy="1447800"/>
          </a:xfrm>
        </p:spPr>
        <p:txBody>
          <a:bodyPr/>
          <a:lstStyle/>
          <a:p>
            <a:r>
              <a:rPr lang="en-US" sz="4800" dirty="0">
                <a:solidFill>
                  <a:schemeClr val="accent6">
                    <a:lumMod val="50000"/>
                  </a:schemeClr>
                </a:solidFill>
              </a:rPr>
              <a:t>Mission</a:t>
            </a:r>
          </a:p>
          <a:p>
            <a:endParaRPr lang="en-US" dirty="0"/>
          </a:p>
        </p:txBody>
      </p:sp>
    </p:spTree>
    <p:extLst>
      <p:ext uri="{BB962C8B-B14F-4D97-AF65-F5344CB8AC3E}">
        <p14:creationId xmlns:p14="http://schemas.microsoft.com/office/powerpoint/2010/main" val="234024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title"/>
          </p:nvPr>
        </p:nvSpPr>
        <p:spPr>
          <a:xfrm>
            <a:off x="952067" y="1522846"/>
            <a:ext cx="10018711" cy="4021282"/>
          </a:xfrm>
        </p:spPr>
        <p:txBody>
          <a:bodyPr>
            <a:noAutofit/>
          </a:bodyPr>
          <a:lstStyle/>
          <a:p>
            <a:r>
              <a:rPr lang="en-US" sz="4000" dirty="0">
                <a:solidFill>
                  <a:schemeClr val="tx2"/>
                </a:solidFill>
              </a:rPr>
              <a:t>“We envision a cadre of fully prepared Christian health professionals dedicated to overcoming health disparities and improving the well-being of people from every, tongue, tribe and nation, especially the poor and disadvantaged, throughout the world.”</a:t>
            </a:r>
          </a:p>
        </p:txBody>
      </p:sp>
      <p:sp>
        <p:nvSpPr>
          <p:cNvPr id="8" name="Text Placeholder 7"/>
          <p:cNvSpPr>
            <a:spLocks noGrp="1"/>
          </p:cNvSpPr>
          <p:nvPr>
            <p:ph type="body" idx="1"/>
          </p:nvPr>
        </p:nvSpPr>
        <p:spPr>
          <a:xfrm>
            <a:off x="1086643" y="75046"/>
            <a:ext cx="10018713" cy="1447800"/>
          </a:xfrm>
        </p:spPr>
        <p:txBody>
          <a:bodyPr>
            <a:normAutofit/>
          </a:bodyPr>
          <a:lstStyle/>
          <a:p>
            <a:r>
              <a:rPr lang="en-US" sz="4800" dirty="0">
                <a:solidFill>
                  <a:schemeClr val="accent6">
                    <a:lumMod val="50000"/>
                  </a:schemeClr>
                </a:solidFill>
              </a:rPr>
              <a:t>Vision</a:t>
            </a:r>
          </a:p>
        </p:txBody>
      </p:sp>
    </p:spTree>
    <p:extLst>
      <p:ext uri="{BB962C8B-B14F-4D97-AF65-F5344CB8AC3E}">
        <p14:creationId xmlns:p14="http://schemas.microsoft.com/office/powerpoint/2010/main" val="308445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2612" y="487556"/>
            <a:ext cx="10018713" cy="720337"/>
          </a:xfrm>
        </p:spPr>
        <p:txBody>
          <a:bodyPr>
            <a:normAutofit/>
          </a:bodyPr>
          <a:lstStyle/>
          <a:p>
            <a:r>
              <a:rPr lang="en-US" sz="3600" b="1" dirty="0">
                <a:solidFill>
                  <a:schemeClr val="accent6">
                    <a:lumMod val="50000"/>
                  </a:schemeClr>
                </a:solidFill>
              </a:rPr>
              <a:t>Accreditation</a:t>
            </a:r>
          </a:p>
        </p:txBody>
      </p:sp>
      <p:sp>
        <p:nvSpPr>
          <p:cNvPr id="3" name="Content Placeholder 2"/>
          <p:cNvSpPr>
            <a:spLocks noGrp="1"/>
          </p:cNvSpPr>
          <p:nvPr>
            <p:ph idx="1"/>
          </p:nvPr>
        </p:nvSpPr>
        <p:spPr>
          <a:xfrm>
            <a:off x="919737" y="1662545"/>
            <a:ext cx="9001561" cy="4347730"/>
          </a:xfrm>
        </p:spPr>
        <p:txBody>
          <a:bodyPr>
            <a:normAutofit/>
          </a:bodyPr>
          <a:lstStyle/>
          <a:p>
            <a:r>
              <a:rPr lang="en-US" sz="3600" dirty="0"/>
              <a:t>Southern Association of Colleges and Schools </a:t>
            </a:r>
          </a:p>
          <a:p>
            <a:pPr lvl="1">
              <a:buFont typeface="Courier New" panose="02070309020205020404" pitchFamily="49" charset="0"/>
              <a:buChar char="o"/>
            </a:pPr>
            <a:r>
              <a:rPr lang="en-US" sz="2800" dirty="0"/>
              <a:t> Liberty was last re-accredited in 2016</a:t>
            </a:r>
          </a:p>
          <a:p>
            <a:pPr lvl="1">
              <a:buFont typeface="Courier New" panose="02070309020205020404" pitchFamily="49" charset="0"/>
              <a:buChar char="o"/>
            </a:pPr>
            <a:r>
              <a:rPr lang="en-US" sz="2800" dirty="0"/>
              <a:t> MPH program was adopted without recommendation in 2011</a:t>
            </a:r>
          </a:p>
          <a:p>
            <a:r>
              <a:rPr lang="en-US" sz="3600" dirty="0"/>
              <a:t>Council on Education for Public Health (CEPH)</a:t>
            </a:r>
          </a:p>
          <a:p>
            <a:pPr lvl="1">
              <a:buFont typeface="Courier New" panose="02070309020205020404" pitchFamily="49" charset="0"/>
              <a:buChar char="o"/>
            </a:pPr>
            <a:r>
              <a:rPr lang="en-US" sz="2800" dirty="0"/>
              <a:t> Oct 6, 2017- Dec 31, 2024</a:t>
            </a:r>
          </a:p>
        </p:txBody>
      </p:sp>
    </p:spTree>
    <p:extLst>
      <p:ext uri="{BB962C8B-B14F-4D97-AF65-F5344CB8AC3E}">
        <p14:creationId xmlns:p14="http://schemas.microsoft.com/office/powerpoint/2010/main" val="364346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6552-1183-4FA3-84A1-E6BBD98A0D4D}"/>
              </a:ext>
            </a:extLst>
          </p:cNvPr>
          <p:cNvSpPr>
            <a:spLocks noGrp="1"/>
          </p:cNvSpPr>
          <p:nvPr>
            <p:ph type="title"/>
          </p:nvPr>
        </p:nvSpPr>
        <p:spPr>
          <a:xfrm>
            <a:off x="1074658" y="273923"/>
            <a:ext cx="10202124" cy="1227841"/>
          </a:xfrm>
        </p:spPr>
        <p:txBody>
          <a:bodyPr>
            <a:normAutofit/>
          </a:bodyPr>
          <a:lstStyle/>
          <a:p>
            <a:pPr algn="l"/>
            <a:r>
              <a:rPr lang="en-US" b="1" dirty="0">
                <a:solidFill>
                  <a:schemeClr val="tx1"/>
                </a:solidFill>
              </a:rPr>
              <a:t>CEPH: Accredited Master of Public Health</a:t>
            </a:r>
          </a:p>
        </p:txBody>
      </p:sp>
      <p:sp>
        <p:nvSpPr>
          <p:cNvPr id="3" name="Text Placeholder 2">
            <a:extLst>
              <a:ext uri="{FF2B5EF4-FFF2-40B4-BE49-F238E27FC236}">
                <a16:creationId xmlns:a16="http://schemas.microsoft.com/office/drawing/2014/main" id="{1CE42070-F2C6-41B8-87DB-0100E994D401}"/>
              </a:ext>
            </a:extLst>
          </p:cNvPr>
          <p:cNvSpPr>
            <a:spLocks noGrp="1"/>
          </p:cNvSpPr>
          <p:nvPr>
            <p:ph type="body" idx="1"/>
          </p:nvPr>
        </p:nvSpPr>
        <p:spPr>
          <a:xfrm>
            <a:off x="641023" y="5333583"/>
            <a:ext cx="10635759" cy="1121789"/>
          </a:xfrm>
        </p:spPr>
        <p:txBody>
          <a:bodyPr/>
          <a:lstStyle/>
          <a:p>
            <a:pPr marL="365760" lvl="1" algn="ctr"/>
            <a:r>
              <a:rPr lang="en-US" b="1" i="1" dirty="0">
                <a:solidFill>
                  <a:srgbClr val="FF0000"/>
                </a:solidFill>
              </a:rPr>
              <a:t>Choosing Electives:  Align your Degree &amp; Goals</a:t>
            </a:r>
            <a:endParaRPr lang="en-US" dirty="0"/>
          </a:p>
          <a:p>
            <a:pPr marL="365760" lvl="1" algn="ctr"/>
            <a:r>
              <a:rPr lang="en-US" i="1" dirty="0"/>
              <a:t>-- </a:t>
            </a:r>
            <a:r>
              <a:rPr lang="en-US" b="1" i="1" dirty="0"/>
              <a:t>Choose electives wisely: </a:t>
            </a:r>
            <a:r>
              <a:rPr lang="en-US" i="1" dirty="0"/>
              <a:t>Electives can and should be used strategically and chosen with an adviser. </a:t>
            </a:r>
            <a:endParaRPr lang="en-US" dirty="0"/>
          </a:p>
        </p:txBody>
      </p:sp>
      <p:sp>
        <p:nvSpPr>
          <p:cNvPr id="4" name="TextBox 3">
            <a:extLst>
              <a:ext uri="{FF2B5EF4-FFF2-40B4-BE49-F238E27FC236}">
                <a16:creationId xmlns:a16="http://schemas.microsoft.com/office/drawing/2014/main" id="{E3330A58-596A-4F79-B95B-B147FEC6623E}"/>
              </a:ext>
            </a:extLst>
          </p:cNvPr>
          <p:cNvSpPr txBox="1"/>
          <p:nvPr/>
        </p:nvSpPr>
        <p:spPr>
          <a:xfrm>
            <a:off x="1055801" y="1640264"/>
            <a:ext cx="10495175" cy="3416320"/>
          </a:xfrm>
          <a:prstGeom prst="rect">
            <a:avLst/>
          </a:prstGeom>
          <a:noFill/>
        </p:spPr>
        <p:txBody>
          <a:bodyPr wrap="square" rtlCol="0">
            <a:spAutoFit/>
          </a:bodyPr>
          <a:lstStyle/>
          <a:p>
            <a:r>
              <a:rPr lang="en-US" dirty="0"/>
              <a:t>What Is the Council on Education for Public Health?</a:t>
            </a:r>
          </a:p>
          <a:p>
            <a:pPr marL="742950" lvl="1" indent="-285750">
              <a:buFont typeface="Arial" panose="020B0604020202020204" pitchFamily="34" charset="0"/>
              <a:buChar char="•"/>
            </a:pPr>
            <a:r>
              <a:rPr lang="en-US" dirty="0"/>
              <a:t>The Council on Education for Public Health is an independent agency recognized by the U.S. Department of Education to accredit public health programs</a:t>
            </a:r>
          </a:p>
          <a:p>
            <a:pPr marL="742950" lvl="1" indent="-285750">
              <a:buFont typeface="Arial" panose="020B0604020202020204" pitchFamily="34" charset="0"/>
              <a:buChar char="•"/>
            </a:pPr>
            <a:r>
              <a:rPr lang="en-US" dirty="0"/>
              <a:t>CEPH accreditation is considered the benchmark of quality in the evaluation of public health programs</a:t>
            </a:r>
          </a:p>
          <a:p>
            <a:pPr marL="742950" lvl="1" indent="-285750">
              <a:buFont typeface="Arial" panose="020B0604020202020204" pitchFamily="34" charset="0"/>
              <a:buChar char="•"/>
            </a:pPr>
            <a:r>
              <a:rPr lang="en-US" dirty="0"/>
              <a:t>Ensures that MPH degrees offered provide the highest caliber of education possible, preparing competent public health professionals to enter the field. </a:t>
            </a:r>
          </a:p>
          <a:p>
            <a:pPr lvl="1"/>
            <a:endParaRPr lang="en-US" dirty="0"/>
          </a:p>
          <a:p>
            <a:r>
              <a:rPr lang="en-US" dirty="0"/>
              <a:t>Some employers---U.S. Public Health Service, require that MPH-level jobs be filled by graduates of CEPH-accredited schools or programs.</a:t>
            </a:r>
            <a:r>
              <a:rPr lang="en-US" baseline="30000" dirty="0"/>
              <a:t>2</a:t>
            </a:r>
            <a:r>
              <a:rPr lang="en-US" dirty="0"/>
              <a:t> Others- hire based on a preference for graduates of CEPH-accredited programs.  Graduates of CEPH-accredited MPH programs are eligible to sit for the Certified in Public Health exam administered by the National Board of Public Health Examiners (NBPHE) without needing five years of public health work experience after earning their bachelor’s degree. </a:t>
            </a:r>
          </a:p>
        </p:txBody>
      </p:sp>
    </p:spTree>
    <p:extLst>
      <p:ext uri="{BB962C8B-B14F-4D97-AF65-F5344CB8AC3E}">
        <p14:creationId xmlns:p14="http://schemas.microsoft.com/office/powerpoint/2010/main" val="4135853394"/>
      </p:ext>
    </p:extLst>
  </p:cSld>
  <p:clrMapOvr>
    <a:masterClrMapping/>
  </p:clrMapOvr>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1791</Words>
  <Application>Microsoft Office PowerPoint</Application>
  <PresentationFormat>Widescreen</PresentationFormat>
  <Paragraphs>188</Paragraphs>
  <Slides>30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Calibri</vt:lpstr>
      <vt:lpstr>Calibri Light</vt:lpstr>
      <vt:lpstr>Courier New</vt:lpstr>
      <vt:lpstr>Franklin Gothic Book</vt:lpstr>
      <vt:lpstr>Franklin Gothic Demi</vt:lpstr>
      <vt:lpstr>Georgia Pro Black</vt:lpstr>
      <vt:lpstr>Open Sans</vt:lpstr>
      <vt:lpstr>Times New Roman</vt:lpstr>
      <vt:lpstr>Wingdings 2</vt:lpstr>
      <vt:lpstr>Health Fitness 16x9</vt:lpstr>
      <vt:lpstr>DividendVTI</vt:lpstr>
      <vt:lpstr>MPH Student orientation Fall 2022</vt:lpstr>
      <vt:lpstr>Prayer &amp; Devotional</vt:lpstr>
      <vt:lpstr>Administration and Staff</vt:lpstr>
      <vt:lpstr>Faculty</vt:lpstr>
      <vt:lpstr>Student Leadership</vt:lpstr>
      <vt:lpstr>“Embracing a Christian world view to reach the underserved through public health training and practice so others may experience the embrace of God.” </vt:lpstr>
      <vt:lpstr>“We envision a cadre of fully prepared Christian health professionals dedicated to overcoming health disparities and improving the well-being of people from every, tongue, tribe and nation, especially the poor and disadvantaged, throughout the world.”</vt:lpstr>
      <vt:lpstr>Accreditation</vt:lpstr>
      <vt:lpstr>CEPH: Accredited Master of Public Health</vt:lpstr>
      <vt:lpstr>Professions For Concentration Types</vt:lpstr>
      <vt:lpstr>Residential Advising Per Concentration</vt:lpstr>
      <vt:lpstr>Experience</vt:lpstr>
      <vt:lpstr>Communication </vt:lpstr>
      <vt:lpstr>Residential Logistics</vt:lpstr>
      <vt:lpstr>Why Join LUPHSA?</vt:lpstr>
      <vt:lpstr>Delta Omega</vt:lpstr>
      <vt:lpstr>Gate System</vt:lpstr>
      <vt:lpstr>  Gate 1: Admission to Graduate School, COMPLETION OF HLTH 501, AND COMPLETION OF PHGT 510 </vt:lpstr>
      <vt:lpstr>Gate 2: Completion of a semester and PHGT 512</vt:lpstr>
      <vt:lpstr>Gate 3: Completion of PHGT 513</vt:lpstr>
      <vt:lpstr>Gate 4: COMPLETION OF PHGT 514 PUBLIC HEALTH COMPETENCY EXAM COURSE</vt:lpstr>
      <vt:lpstr>Gate 5: Completion of HLTH 698 Practicum</vt:lpstr>
      <vt:lpstr>Gate 6: Apply for Graduation </vt:lpstr>
      <vt:lpstr>Grace</vt:lpstr>
      <vt:lpstr>Student Health Center and Wellness</vt:lpstr>
      <vt:lpstr>Connection: Career Services</vt:lpstr>
      <vt:lpstr> Graduate Student Life  Christen Gery Director –  Graduate Student Life Office of Student Life  (434) 592-3087    </vt:lpstr>
      <vt:lpstr>Library Resources, Plagiarism, &amp; AMA</vt:lpstr>
      <vt:lpstr>Need additional help?</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MPH Student orientation Spring 2022</dc:title>
  <dc:creator>Graf, Linnaya (Public &amp; Community Health)</dc:creator>
  <cp:lastModifiedBy>Graf, Linnaya (Public &amp; Community Health)</cp:lastModifiedBy>
  <cp:revision>35</cp:revision>
  <dcterms:created xsi:type="dcterms:W3CDTF">2022-01-12T18:56:57Z</dcterms:created>
  <dcterms:modified xsi:type="dcterms:W3CDTF">2022-08-19T15:39:31Z</dcterms:modified>
</cp:coreProperties>
</file>