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430" r:id="rId2"/>
    <p:sldId id="431" r:id="rId3"/>
    <p:sldId id="443" r:id="rId4"/>
    <p:sldId id="432" r:id="rId5"/>
    <p:sldId id="440" r:id="rId6"/>
    <p:sldId id="448" r:id="rId7"/>
    <p:sldId id="435" r:id="rId8"/>
    <p:sldId id="441" r:id="rId9"/>
    <p:sldId id="442" r:id="rId10"/>
    <p:sldId id="444" r:id="rId11"/>
    <p:sldId id="445" r:id="rId12"/>
    <p:sldId id="447" r:id="rId13"/>
    <p:sldId id="437" r:id="rId14"/>
    <p:sldId id="439" r:id="rId15"/>
    <p:sldId id="44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0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1" Type="http://schemas.openxmlformats.org/officeDocument/2006/relationships/hyperlink" Target="mailto:enterprisesourcing@liberty.edu"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1" Type="http://schemas.openxmlformats.org/officeDocument/2006/relationships/hyperlink" Target="mailto:enterprisesourcing@liberty.edu"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8EE204-3AB8-458A-AEAD-0E5E26779947}"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F5E1A6A4-7908-40C2-A7C6-9A7C477A432E}">
      <dgm:prSet/>
      <dgm:spPr/>
      <dgm:t>
        <a:bodyPr/>
        <a:lstStyle/>
        <a:p>
          <a:r>
            <a:rPr lang="en-US" dirty="0">
              <a:solidFill>
                <a:srgbClr val="000000"/>
              </a:solidFill>
            </a:rPr>
            <a:t>Consider the following prior to making a purchase:</a:t>
          </a:r>
        </a:p>
      </dgm:t>
    </dgm:pt>
    <dgm:pt modelId="{2C82A918-93BE-467A-9961-D684BF269A1B}" type="parTrans" cxnId="{2C62DDA2-C59D-4403-BB25-4968225B48C2}">
      <dgm:prSet/>
      <dgm:spPr/>
      <dgm:t>
        <a:bodyPr/>
        <a:lstStyle/>
        <a:p>
          <a:endParaRPr lang="en-US"/>
        </a:p>
      </dgm:t>
    </dgm:pt>
    <dgm:pt modelId="{4D683B43-73DF-4589-9585-382AFB038B98}" type="sibTrans" cxnId="{2C62DDA2-C59D-4403-BB25-4968225B48C2}">
      <dgm:prSet/>
      <dgm:spPr/>
      <dgm:t>
        <a:bodyPr/>
        <a:lstStyle/>
        <a:p>
          <a:endParaRPr lang="en-US"/>
        </a:p>
      </dgm:t>
    </dgm:pt>
    <dgm:pt modelId="{38A44BEF-4768-4BF0-BBCD-C06DA9AA4264}">
      <dgm:prSet/>
      <dgm:spPr/>
      <dgm:t>
        <a:bodyPr/>
        <a:lstStyle/>
        <a:p>
          <a:r>
            <a:rPr lang="en-US" b="1" dirty="0"/>
            <a:t>Timing</a:t>
          </a:r>
          <a:r>
            <a:rPr lang="en-US" dirty="0"/>
            <a:t> – sourcing, supplier registration, contract review, conditional reviews, approval lead times, and purchase process.</a:t>
          </a:r>
        </a:p>
      </dgm:t>
    </dgm:pt>
    <dgm:pt modelId="{00A1359E-F710-44A4-818C-FCA1B85BD97F}" type="parTrans" cxnId="{6A5491F5-FD7B-463D-811F-24BE9B196C43}">
      <dgm:prSet/>
      <dgm:spPr/>
      <dgm:t>
        <a:bodyPr/>
        <a:lstStyle/>
        <a:p>
          <a:endParaRPr lang="en-US"/>
        </a:p>
      </dgm:t>
    </dgm:pt>
    <dgm:pt modelId="{B7EA808E-9F31-4300-AE50-45021ADFFD1C}" type="sibTrans" cxnId="{6A5491F5-FD7B-463D-811F-24BE9B196C43}">
      <dgm:prSet/>
      <dgm:spPr/>
      <dgm:t>
        <a:bodyPr/>
        <a:lstStyle/>
        <a:p>
          <a:endParaRPr lang="en-US"/>
        </a:p>
      </dgm:t>
    </dgm:pt>
    <dgm:pt modelId="{109FED10-B990-428D-9A43-102DFBA4BB49}">
      <dgm:prSet/>
      <dgm:spPr/>
      <dgm:t>
        <a:bodyPr/>
        <a:lstStyle/>
        <a:p>
          <a:r>
            <a:rPr lang="en-US" b="1" dirty="0"/>
            <a:t>Requirements</a:t>
          </a:r>
          <a:r>
            <a:rPr lang="en-US" dirty="0"/>
            <a:t> - Contract/requisition should represent the entirety of the projects scope of work or product.</a:t>
          </a:r>
        </a:p>
      </dgm:t>
    </dgm:pt>
    <dgm:pt modelId="{EB548386-1835-4A63-B815-1320F20B9EF2}" type="parTrans" cxnId="{E91358CF-3178-4EFA-BFB4-FAFFA651010A}">
      <dgm:prSet/>
      <dgm:spPr/>
      <dgm:t>
        <a:bodyPr/>
        <a:lstStyle/>
        <a:p>
          <a:endParaRPr lang="en-US"/>
        </a:p>
      </dgm:t>
    </dgm:pt>
    <dgm:pt modelId="{DC5D0FFB-697D-4D2B-A37D-D43E9488652D}" type="sibTrans" cxnId="{E91358CF-3178-4EFA-BFB4-FAFFA651010A}">
      <dgm:prSet/>
      <dgm:spPr/>
      <dgm:t>
        <a:bodyPr/>
        <a:lstStyle/>
        <a:p>
          <a:endParaRPr lang="en-US"/>
        </a:p>
      </dgm:t>
    </dgm:pt>
    <dgm:pt modelId="{17780D4C-3FD3-4BE9-BDD5-8745543A6E92}">
      <dgm:prSet/>
      <dgm:spPr/>
      <dgm:t>
        <a:bodyPr/>
        <a:lstStyle/>
        <a:p>
          <a:r>
            <a:rPr lang="en-US" b="1" dirty="0"/>
            <a:t>Market Research</a:t>
          </a:r>
          <a:r>
            <a:rPr lang="en-US" dirty="0"/>
            <a:t> is necessary to ensure competitive pricing. The extent will vary depending on the complexity of the purchase.</a:t>
          </a:r>
        </a:p>
      </dgm:t>
    </dgm:pt>
    <dgm:pt modelId="{AF11B822-F69A-49C0-8986-EE79A3BE7F72}" type="parTrans" cxnId="{50F165A4-89AC-40BF-AF94-74FC453A1475}">
      <dgm:prSet/>
      <dgm:spPr/>
      <dgm:t>
        <a:bodyPr/>
        <a:lstStyle/>
        <a:p>
          <a:endParaRPr lang="en-US"/>
        </a:p>
      </dgm:t>
    </dgm:pt>
    <dgm:pt modelId="{95C883B9-A5F8-4EB8-8C40-75196B9B79F8}" type="sibTrans" cxnId="{50F165A4-89AC-40BF-AF94-74FC453A1475}">
      <dgm:prSet/>
      <dgm:spPr/>
      <dgm:t>
        <a:bodyPr/>
        <a:lstStyle/>
        <a:p>
          <a:endParaRPr lang="en-US"/>
        </a:p>
      </dgm:t>
    </dgm:pt>
    <dgm:pt modelId="{C3C73080-A767-462F-A2F2-25CDEA67BBCE}" type="pres">
      <dgm:prSet presAssocID="{3B8EE204-3AB8-458A-AEAD-0E5E26779947}" presName="linear" presStyleCnt="0">
        <dgm:presLayoutVars>
          <dgm:animLvl val="lvl"/>
          <dgm:resizeHandles val="exact"/>
        </dgm:presLayoutVars>
      </dgm:prSet>
      <dgm:spPr/>
    </dgm:pt>
    <dgm:pt modelId="{3BD939FB-0D0A-4ED6-9ADC-C505F0A6FB90}" type="pres">
      <dgm:prSet presAssocID="{F5E1A6A4-7908-40C2-A7C6-9A7C477A432E}" presName="parentText" presStyleLbl="node1" presStyleIdx="0" presStyleCnt="4">
        <dgm:presLayoutVars>
          <dgm:chMax val="0"/>
          <dgm:bulletEnabled val="1"/>
        </dgm:presLayoutVars>
      </dgm:prSet>
      <dgm:spPr/>
    </dgm:pt>
    <dgm:pt modelId="{38A9A822-CF76-4A2A-943D-391D9F548031}" type="pres">
      <dgm:prSet presAssocID="{4D683B43-73DF-4589-9585-382AFB038B98}" presName="spacer" presStyleCnt="0"/>
      <dgm:spPr/>
    </dgm:pt>
    <dgm:pt modelId="{5DC37114-EEBE-48E6-B0A5-C354924CFD2A}" type="pres">
      <dgm:prSet presAssocID="{38A44BEF-4768-4BF0-BBCD-C06DA9AA4264}" presName="parentText" presStyleLbl="node1" presStyleIdx="1" presStyleCnt="4">
        <dgm:presLayoutVars>
          <dgm:chMax val="0"/>
          <dgm:bulletEnabled val="1"/>
        </dgm:presLayoutVars>
      </dgm:prSet>
      <dgm:spPr/>
    </dgm:pt>
    <dgm:pt modelId="{2D8DEC2F-6F07-43CA-B7F7-AAC8DBFA9D7B}" type="pres">
      <dgm:prSet presAssocID="{B7EA808E-9F31-4300-AE50-45021ADFFD1C}" presName="spacer" presStyleCnt="0"/>
      <dgm:spPr/>
    </dgm:pt>
    <dgm:pt modelId="{3434803B-929C-41CC-A421-000DC24AA1DA}" type="pres">
      <dgm:prSet presAssocID="{109FED10-B990-428D-9A43-102DFBA4BB49}" presName="parentText" presStyleLbl="node1" presStyleIdx="2" presStyleCnt="4">
        <dgm:presLayoutVars>
          <dgm:chMax val="0"/>
          <dgm:bulletEnabled val="1"/>
        </dgm:presLayoutVars>
      </dgm:prSet>
      <dgm:spPr/>
    </dgm:pt>
    <dgm:pt modelId="{3EC6D663-4613-4433-B0CD-4D40407A4238}" type="pres">
      <dgm:prSet presAssocID="{DC5D0FFB-697D-4D2B-A37D-D43E9488652D}" presName="spacer" presStyleCnt="0"/>
      <dgm:spPr/>
    </dgm:pt>
    <dgm:pt modelId="{55D4C109-E366-4813-B8AA-1F375BE73509}" type="pres">
      <dgm:prSet presAssocID="{17780D4C-3FD3-4BE9-BDD5-8745543A6E92}" presName="parentText" presStyleLbl="node1" presStyleIdx="3" presStyleCnt="4">
        <dgm:presLayoutVars>
          <dgm:chMax val="0"/>
          <dgm:bulletEnabled val="1"/>
        </dgm:presLayoutVars>
      </dgm:prSet>
      <dgm:spPr/>
    </dgm:pt>
  </dgm:ptLst>
  <dgm:cxnLst>
    <dgm:cxn modelId="{C8182840-A1AC-4846-AB66-F6378EB9BD67}" type="presOf" srcId="{F5E1A6A4-7908-40C2-A7C6-9A7C477A432E}" destId="{3BD939FB-0D0A-4ED6-9ADC-C505F0A6FB90}" srcOrd="0" destOrd="0" presId="urn:microsoft.com/office/officeart/2005/8/layout/vList2"/>
    <dgm:cxn modelId="{1111325B-2966-427F-8995-9FD65FE468B8}" type="presOf" srcId="{17780D4C-3FD3-4BE9-BDD5-8745543A6E92}" destId="{55D4C109-E366-4813-B8AA-1F375BE73509}" srcOrd="0" destOrd="0" presId="urn:microsoft.com/office/officeart/2005/8/layout/vList2"/>
    <dgm:cxn modelId="{9BB61865-4399-4223-A301-956D316637C9}" type="presOf" srcId="{109FED10-B990-428D-9A43-102DFBA4BB49}" destId="{3434803B-929C-41CC-A421-000DC24AA1DA}" srcOrd="0" destOrd="0" presId="urn:microsoft.com/office/officeart/2005/8/layout/vList2"/>
    <dgm:cxn modelId="{BFBF136D-D7AA-4E53-93EA-32E5A88B1578}" type="presOf" srcId="{3B8EE204-3AB8-458A-AEAD-0E5E26779947}" destId="{C3C73080-A767-462F-A2F2-25CDEA67BBCE}" srcOrd="0" destOrd="0" presId="urn:microsoft.com/office/officeart/2005/8/layout/vList2"/>
    <dgm:cxn modelId="{2C62DDA2-C59D-4403-BB25-4968225B48C2}" srcId="{3B8EE204-3AB8-458A-AEAD-0E5E26779947}" destId="{F5E1A6A4-7908-40C2-A7C6-9A7C477A432E}" srcOrd="0" destOrd="0" parTransId="{2C82A918-93BE-467A-9961-D684BF269A1B}" sibTransId="{4D683B43-73DF-4589-9585-382AFB038B98}"/>
    <dgm:cxn modelId="{50F165A4-89AC-40BF-AF94-74FC453A1475}" srcId="{3B8EE204-3AB8-458A-AEAD-0E5E26779947}" destId="{17780D4C-3FD3-4BE9-BDD5-8745543A6E92}" srcOrd="3" destOrd="0" parTransId="{AF11B822-F69A-49C0-8986-EE79A3BE7F72}" sibTransId="{95C883B9-A5F8-4EB8-8C40-75196B9B79F8}"/>
    <dgm:cxn modelId="{E91358CF-3178-4EFA-BFB4-FAFFA651010A}" srcId="{3B8EE204-3AB8-458A-AEAD-0E5E26779947}" destId="{109FED10-B990-428D-9A43-102DFBA4BB49}" srcOrd="2" destOrd="0" parTransId="{EB548386-1835-4A63-B815-1320F20B9EF2}" sibTransId="{DC5D0FFB-697D-4D2B-A37D-D43E9488652D}"/>
    <dgm:cxn modelId="{38EB42E9-DCBC-4899-8B7C-1580FE1D3C5D}" type="presOf" srcId="{38A44BEF-4768-4BF0-BBCD-C06DA9AA4264}" destId="{5DC37114-EEBE-48E6-B0A5-C354924CFD2A}" srcOrd="0" destOrd="0" presId="urn:microsoft.com/office/officeart/2005/8/layout/vList2"/>
    <dgm:cxn modelId="{6A5491F5-FD7B-463D-811F-24BE9B196C43}" srcId="{3B8EE204-3AB8-458A-AEAD-0E5E26779947}" destId="{38A44BEF-4768-4BF0-BBCD-C06DA9AA4264}" srcOrd="1" destOrd="0" parTransId="{00A1359E-F710-44A4-818C-FCA1B85BD97F}" sibTransId="{B7EA808E-9F31-4300-AE50-45021ADFFD1C}"/>
    <dgm:cxn modelId="{68FBBA63-4E53-44D1-91E0-DDEAB9A7DD9E}" type="presParOf" srcId="{C3C73080-A767-462F-A2F2-25CDEA67BBCE}" destId="{3BD939FB-0D0A-4ED6-9ADC-C505F0A6FB90}" srcOrd="0" destOrd="0" presId="urn:microsoft.com/office/officeart/2005/8/layout/vList2"/>
    <dgm:cxn modelId="{EE52C19E-2169-4992-B021-94C48C55D655}" type="presParOf" srcId="{C3C73080-A767-462F-A2F2-25CDEA67BBCE}" destId="{38A9A822-CF76-4A2A-943D-391D9F548031}" srcOrd="1" destOrd="0" presId="urn:microsoft.com/office/officeart/2005/8/layout/vList2"/>
    <dgm:cxn modelId="{31D70448-F9DB-4C35-9DCA-5DD8409DBDA2}" type="presParOf" srcId="{C3C73080-A767-462F-A2F2-25CDEA67BBCE}" destId="{5DC37114-EEBE-48E6-B0A5-C354924CFD2A}" srcOrd="2" destOrd="0" presId="urn:microsoft.com/office/officeart/2005/8/layout/vList2"/>
    <dgm:cxn modelId="{2E1714FC-3E22-4325-8BA6-D3642E094B0E}" type="presParOf" srcId="{C3C73080-A767-462F-A2F2-25CDEA67BBCE}" destId="{2D8DEC2F-6F07-43CA-B7F7-AAC8DBFA9D7B}" srcOrd="3" destOrd="0" presId="urn:microsoft.com/office/officeart/2005/8/layout/vList2"/>
    <dgm:cxn modelId="{5DB9C18F-9B6E-4380-BE3F-8976217E4E09}" type="presParOf" srcId="{C3C73080-A767-462F-A2F2-25CDEA67BBCE}" destId="{3434803B-929C-41CC-A421-000DC24AA1DA}" srcOrd="4" destOrd="0" presId="urn:microsoft.com/office/officeart/2005/8/layout/vList2"/>
    <dgm:cxn modelId="{2B7EDA90-A55C-4600-97D3-77EF5139DF25}" type="presParOf" srcId="{C3C73080-A767-462F-A2F2-25CDEA67BBCE}" destId="{3EC6D663-4613-4433-B0CD-4D40407A4238}" srcOrd="5" destOrd="0" presId="urn:microsoft.com/office/officeart/2005/8/layout/vList2"/>
    <dgm:cxn modelId="{65E064C5-ABAE-4B5D-9249-AE3CE4D6DF81}" type="presParOf" srcId="{C3C73080-A767-462F-A2F2-25CDEA67BBCE}" destId="{55D4C109-E366-4813-B8AA-1F375BE7350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8EE204-3AB8-458A-AEAD-0E5E26779947}"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F5E1A6A4-7908-40C2-A7C6-9A7C477A432E}">
      <dgm:prSet custT="1"/>
      <dgm:spPr/>
      <dgm:t>
        <a:bodyPr/>
        <a:lstStyle/>
        <a:p>
          <a:endParaRPr lang="en-US" sz="1800" dirty="0"/>
        </a:p>
        <a:p>
          <a:r>
            <a:rPr lang="en-US" sz="1800" dirty="0"/>
            <a:t>Check BuyLU first to see if your products are available through a </a:t>
          </a:r>
          <a:r>
            <a:rPr lang="en-US" sz="1800" b="1" dirty="0"/>
            <a:t>BuyLU catalog</a:t>
          </a:r>
          <a:r>
            <a:rPr lang="en-US" sz="1800" dirty="0"/>
            <a:t>. This offers a quick and efficient way to find what you need at the best overall value to the University. Competitive bids are required on purchases over 15k.</a:t>
          </a:r>
        </a:p>
        <a:p>
          <a:endParaRPr lang="en-US" sz="1700" dirty="0"/>
        </a:p>
      </dgm:t>
    </dgm:pt>
    <dgm:pt modelId="{2C82A918-93BE-467A-9961-D684BF269A1B}" type="parTrans" cxnId="{2C62DDA2-C59D-4403-BB25-4968225B48C2}">
      <dgm:prSet/>
      <dgm:spPr/>
      <dgm:t>
        <a:bodyPr/>
        <a:lstStyle/>
        <a:p>
          <a:endParaRPr lang="en-US"/>
        </a:p>
      </dgm:t>
    </dgm:pt>
    <dgm:pt modelId="{4D683B43-73DF-4589-9585-382AFB038B98}" type="sibTrans" cxnId="{2C62DDA2-C59D-4403-BB25-4968225B48C2}">
      <dgm:prSet/>
      <dgm:spPr/>
      <dgm:t>
        <a:bodyPr/>
        <a:lstStyle/>
        <a:p>
          <a:endParaRPr lang="en-US"/>
        </a:p>
      </dgm:t>
    </dgm:pt>
    <dgm:pt modelId="{38A44BEF-4768-4BF0-BBCD-C06DA9AA4264}">
      <dgm:prSet custT="1"/>
      <dgm:spPr/>
      <dgm:t>
        <a:bodyPr/>
        <a:lstStyle/>
        <a:p>
          <a:endParaRPr lang="en-US" sz="1700" b="1" dirty="0"/>
        </a:p>
        <a:p>
          <a:r>
            <a:rPr lang="en-US" sz="2000" b="0" dirty="0"/>
            <a:t>Ask vendors about educational </a:t>
          </a:r>
          <a:r>
            <a:rPr lang="en-US" sz="2000" b="1" dirty="0"/>
            <a:t>discounts</a:t>
          </a:r>
          <a:r>
            <a:rPr lang="en-US" sz="2000" b="0" dirty="0"/>
            <a:t>, rebates, and warranties.</a:t>
          </a:r>
        </a:p>
        <a:p>
          <a:endParaRPr lang="en-US" sz="1700" dirty="0"/>
        </a:p>
      </dgm:t>
    </dgm:pt>
    <dgm:pt modelId="{00A1359E-F710-44A4-818C-FCA1B85BD97F}" type="parTrans" cxnId="{6A5491F5-FD7B-463D-811F-24BE9B196C43}">
      <dgm:prSet/>
      <dgm:spPr/>
      <dgm:t>
        <a:bodyPr/>
        <a:lstStyle/>
        <a:p>
          <a:endParaRPr lang="en-US"/>
        </a:p>
      </dgm:t>
    </dgm:pt>
    <dgm:pt modelId="{B7EA808E-9F31-4300-AE50-45021ADFFD1C}" type="sibTrans" cxnId="{6A5491F5-FD7B-463D-811F-24BE9B196C43}">
      <dgm:prSet/>
      <dgm:spPr/>
      <dgm:t>
        <a:bodyPr/>
        <a:lstStyle/>
        <a:p>
          <a:endParaRPr lang="en-US"/>
        </a:p>
      </dgm:t>
    </dgm:pt>
    <dgm:pt modelId="{109FED10-B990-428D-9A43-102DFBA4BB49}">
      <dgm:prSet custT="1"/>
      <dgm:spPr/>
      <dgm:t>
        <a:bodyPr/>
        <a:lstStyle/>
        <a:p>
          <a:r>
            <a:rPr lang="en-US" sz="2000" b="1" dirty="0"/>
            <a:t>Coordinate </a:t>
          </a:r>
          <a:r>
            <a:rPr lang="en-US" sz="2000" b="0" dirty="0"/>
            <a:t>with other stakeholders when projects involve their department (example – Marketing for use of the LU brands)</a:t>
          </a:r>
        </a:p>
        <a:p>
          <a:endParaRPr lang="en-US" sz="500" dirty="0"/>
        </a:p>
      </dgm:t>
    </dgm:pt>
    <dgm:pt modelId="{EB548386-1835-4A63-B815-1320F20B9EF2}" type="parTrans" cxnId="{E91358CF-3178-4EFA-BFB4-FAFFA651010A}">
      <dgm:prSet/>
      <dgm:spPr/>
      <dgm:t>
        <a:bodyPr/>
        <a:lstStyle/>
        <a:p>
          <a:endParaRPr lang="en-US"/>
        </a:p>
      </dgm:t>
    </dgm:pt>
    <dgm:pt modelId="{DC5D0FFB-697D-4D2B-A37D-D43E9488652D}" type="sibTrans" cxnId="{E91358CF-3178-4EFA-BFB4-FAFFA651010A}">
      <dgm:prSet/>
      <dgm:spPr/>
      <dgm:t>
        <a:bodyPr/>
        <a:lstStyle/>
        <a:p>
          <a:endParaRPr lang="en-US"/>
        </a:p>
      </dgm:t>
    </dgm:pt>
    <dgm:pt modelId="{C3C73080-A767-462F-A2F2-25CDEA67BBCE}" type="pres">
      <dgm:prSet presAssocID="{3B8EE204-3AB8-458A-AEAD-0E5E26779947}" presName="linear" presStyleCnt="0">
        <dgm:presLayoutVars>
          <dgm:animLvl val="lvl"/>
          <dgm:resizeHandles val="exact"/>
        </dgm:presLayoutVars>
      </dgm:prSet>
      <dgm:spPr/>
    </dgm:pt>
    <dgm:pt modelId="{3BD939FB-0D0A-4ED6-9ADC-C505F0A6FB90}" type="pres">
      <dgm:prSet presAssocID="{F5E1A6A4-7908-40C2-A7C6-9A7C477A432E}" presName="parentText" presStyleLbl="node1" presStyleIdx="0" presStyleCnt="3">
        <dgm:presLayoutVars>
          <dgm:chMax val="0"/>
          <dgm:bulletEnabled val="1"/>
        </dgm:presLayoutVars>
      </dgm:prSet>
      <dgm:spPr/>
    </dgm:pt>
    <dgm:pt modelId="{38A9A822-CF76-4A2A-943D-391D9F548031}" type="pres">
      <dgm:prSet presAssocID="{4D683B43-73DF-4589-9585-382AFB038B98}" presName="spacer" presStyleCnt="0"/>
      <dgm:spPr/>
    </dgm:pt>
    <dgm:pt modelId="{5DC37114-EEBE-48E6-B0A5-C354924CFD2A}" type="pres">
      <dgm:prSet presAssocID="{38A44BEF-4768-4BF0-BBCD-C06DA9AA4264}" presName="parentText" presStyleLbl="node1" presStyleIdx="1" presStyleCnt="3">
        <dgm:presLayoutVars>
          <dgm:chMax val="0"/>
          <dgm:bulletEnabled val="1"/>
        </dgm:presLayoutVars>
      </dgm:prSet>
      <dgm:spPr/>
    </dgm:pt>
    <dgm:pt modelId="{2D8DEC2F-6F07-43CA-B7F7-AAC8DBFA9D7B}" type="pres">
      <dgm:prSet presAssocID="{B7EA808E-9F31-4300-AE50-45021ADFFD1C}" presName="spacer" presStyleCnt="0"/>
      <dgm:spPr/>
    </dgm:pt>
    <dgm:pt modelId="{3434803B-929C-41CC-A421-000DC24AA1DA}" type="pres">
      <dgm:prSet presAssocID="{109FED10-B990-428D-9A43-102DFBA4BB49}" presName="parentText" presStyleLbl="node1" presStyleIdx="2" presStyleCnt="3" custLinFactY="1168" custLinFactNeighborX="-22571" custLinFactNeighborY="100000">
        <dgm:presLayoutVars>
          <dgm:chMax val="0"/>
          <dgm:bulletEnabled val="1"/>
        </dgm:presLayoutVars>
      </dgm:prSet>
      <dgm:spPr/>
    </dgm:pt>
  </dgm:ptLst>
  <dgm:cxnLst>
    <dgm:cxn modelId="{C8182840-A1AC-4846-AB66-F6378EB9BD67}" type="presOf" srcId="{F5E1A6A4-7908-40C2-A7C6-9A7C477A432E}" destId="{3BD939FB-0D0A-4ED6-9ADC-C505F0A6FB90}" srcOrd="0" destOrd="0" presId="urn:microsoft.com/office/officeart/2005/8/layout/vList2"/>
    <dgm:cxn modelId="{9BB61865-4399-4223-A301-956D316637C9}" type="presOf" srcId="{109FED10-B990-428D-9A43-102DFBA4BB49}" destId="{3434803B-929C-41CC-A421-000DC24AA1DA}" srcOrd="0" destOrd="0" presId="urn:microsoft.com/office/officeart/2005/8/layout/vList2"/>
    <dgm:cxn modelId="{BFBF136D-D7AA-4E53-93EA-32E5A88B1578}" type="presOf" srcId="{3B8EE204-3AB8-458A-AEAD-0E5E26779947}" destId="{C3C73080-A767-462F-A2F2-25CDEA67BBCE}" srcOrd="0" destOrd="0" presId="urn:microsoft.com/office/officeart/2005/8/layout/vList2"/>
    <dgm:cxn modelId="{2C62DDA2-C59D-4403-BB25-4968225B48C2}" srcId="{3B8EE204-3AB8-458A-AEAD-0E5E26779947}" destId="{F5E1A6A4-7908-40C2-A7C6-9A7C477A432E}" srcOrd="0" destOrd="0" parTransId="{2C82A918-93BE-467A-9961-D684BF269A1B}" sibTransId="{4D683B43-73DF-4589-9585-382AFB038B98}"/>
    <dgm:cxn modelId="{E91358CF-3178-4EFA-BFB4-FAFFA651010A}" srcId="{3B8EE204-3AB8-458A-AEAD-0E5E26779947}" destId="{109FED10-B990-428D-9A43-102DFBA4BB49}" srcOrd="2" destOrd="0" parTransId="{EB548386-1835-4A63-B815-1320F20B9EF2}" sibTransId="{DC5D0FFB-697D-4D2B-A37D-D43E9488652D}"/>
    <dgm:cxn modelId="{38EB42E9-DCBC-4899-8B7C-1580FE1D3C5D}" type="presOf" srcId="{38A44BEF-4768-4BF0-BBCD-C06DA9AA4264}" destId="{5DC37114-EEBE-48E6-B0A5-C354924CFD2A}" srcOrd="0" destOrd="0" presId="urn:microsoft.com/office/officeart/2005/8/layout/vList2"/>
    <dgm:cxn modelId="{6A5491F5-FD7B-463D-811F-24BE9B196C43}" srcId="{3B8EE204-3AB8-458A-AEAD-0E5E26779947}" destId="{38A44BEF-4768-4BF0-BBCD-C06DA9AA4264}" srcOrd="1" destOrd="0" parTransId="{00A1359E-F710-44A4-818C-FCA1B85BD97F}" sibTransId="{B7EA808E-9F31-4300-AE50-45021ADFFD1C}"/>
    <dgm:cxn modelId="{68FBBA63-4E53-44D1-91E0-DDEAB9A7DD9E}" type="presParOf" srcId="{C3C73080-A767-462F-A2F2-25CDEA67BBCE}" destId="{3BD939FB-0D0A-4ED6-9ADC-C505F0A6FB90}" srcOrd="0" destOrd="0" presId="urn:microsoft.com/office/officeart/2005/8/layout/vList2"/>
    <dgm:cxn modelId="{EE52C19E-2169-4992-B021-94C48C55D655}" type="presParOf" srcId="{C3C73080-A767-462F-A2F2-25CDEA67BBCE}" destId="{38A9A822-CF76-4A2A-943D-391D9F548031}" srcOrd="1" destOrd="0" presId="urn:microsoft.com/office/officeart/2005/8/layout/vList2"/>
    <dgm:cxn modelId="{31D70448-F9DB-4C35-9DCA-5DD8409DBDA2}" type="presParOf" srcId="{C3C73080-A767-462F-A2F2-25CDEA67BBCE}" destId="{5DC37114-EEBE-48E6-B0A5-C354924CFD2A}" srcOrd="2" destOrd="0" presId="urn:microsoft.com/office/officeart/2005/8/layout/vList2"/>
    <dgm:cxn modelId="{2E1714FC-3E22-4325-8BA6-D3642E094B0E}" type="presParOf" srcId="{C3C73080-A767-462F-A2F2-25CDEA67BBCE}" destId="{2D8DEC2F-6F07-43CA-B7F7-AAC8DBFA9D7B}" srcOrd="3" destOrd="0" presId="urn:microsoft.com/office/officeart/2005/8/layout/vList2"/>
    <dgm:cxn modelId="{5DB9C18F-9B6E-4380-BE3F-8976217E4E09}" type="presParOf" srcId="{C3C73080-A767-462F-A2F2-25CDEA67BBCE}" destId="{3434803B-929C-41CC-A421-000DC24AA1D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0ACFFA-AC35-4212-A53C-D2C556A5718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05547D8-CDBB-4DB5-B112-50DA6A7BD3D7}">
      <dgm:prSet/>
      <dgm:spPr/>
      <dgm:t>
        <a:bodyPr/>
        <a:lstStyle/>
        <a:p>
          <a:r>
            <a:rPr lang="en-US" b="0" i="0" baseline="0" dirty="0">
              <a:solidFill>
                <a:srgbClr val="000000"/>
              </a:solidFill>
            </a:rPr>
            <a:t>1. The University strives to conduct business with the best-qualified suppliers that meet the needs and objectives of the University. It is equally important that Liberty University maintains a trusted and broad supplier base to ensure a competitive environment to facilitate the best prices and performance. </a:t>
          </a:r>
          <a:endParaRPr lang="en-US" dirty="0">
            <a:solidFill>
              <a:srgbClr val="000000"/>
            </a:solidFill>
          </a:endParaRPr>
        </a:p>
      </dgm:t>
    </dgm:pt>
    <dgm:pt modelId="{3092CCF2-5EAE-43FE-9D27-0CB4C9374927}" type="parTrans" cxnId="{D7B7E762-DE62-4029-A642-39C07BB5A51E}">
      <dgm:prSet/>
      <dgm:spPr/>
      <dgm:t>
        <a:bodyPr/>
        <a:lstStyle/>
        <a:p>
          <a:endParaRPr lang="en-US"/>
        </a:p>
      </dgm:t>
    </dgm:pt>
    <dgm:pt modelId="{D457C745-2FA5-4D2E-8A35-EFBE60451911}" type="sibTrans" cxnId="{D7B7E762-DE62-4029-A642-39C07BB5A51E}">
      <dgm:prSet/>
      <dgm:spPr/>
      <dgm:t>
        <a:bodyPr/>
        <a:lstStyle/>
        <a:p>
          <a:endParaRPr lang="en-US"/>
        </a:p>
      </dgm:t>
    </dgm:pt>
    <dgm:pt modelId="{A9E7A2AB-8BDE-4AE8-8C6F-D4FE88E07B1C}">
      <dgm:prSet/>
      <dgm:spPr/>
      <dgm:t>
        <a:bodyPr/>
        <a:lstStyle/>
        <a:p>
          <a:r>
            <a:rPr lang="en-US" b="0" i="0" baseline="0" dirty="0">
              <a:solidFill>
                <a:srgbClr val="000000"/>
              </a:solidFill>
            </a:rPr>
            <a:t>2. The University uses BuyLU Vendor Relationship Manager to vet, approve and manage suppliers. This system allows the University to comply with state and federal statutes and ensure we conduct business with suppliers that maintain the highest standards of conduct and ethics. </a:t>
          </a:r>
          <a:endParaRPr lang="en-US" dirty="0">
            <a:solidFill>
              <a:srgbClr val="000000"/>
            </a:solidFill>
          </a:endParaRPr>
        </a:p>
      </dgm:t>
    </dgm:pt>
    <dgm:pt modelId="{C75D4EBA-C573-46B6-97C3-B1274AE005E5}" type="parTrans" cxnId="{DCBD0597-55A5-4EF7-8CE1-E4D421C3C215}">
      <dgm:prSet/>
      <dgm:spPr/>
      <dgm:t>
        <a:bodyPr/>
        <a:lstStyle/>
        <a:p>
          <a:endParaRPr lang="en-US"/>
        </a:p>
      </dgm:t>
    </dgm:pt>
    <dgm:pt modelId="{C4B5AB83-E470-40D3-A7D9-03376C18F33D}" type="sibTrans" cxnId="{DCBD0597-55A5-4EF7-8CE1-E4D421C3C215}">
      <dgm:prSet/>
      <dgm:spPr/>
      <dgm:t>
        <a:bodyPr/>
        <a:lstStyle/>
        <a:p>
          <a:endParaRPr lang="en-US"/>
        </a:p>
      </dgm:t>
    </dgm:pt>
    <dgm:pt modelId="{8DD55AFB-B5B4-4A70-B2CA-705AB4C96898}">
      <dgm:prSet/>
      <dgm:spPr/>
      <dgm:t>
        <a:bodyPr/>
        <a:lstStyle/>
        <a:p>
          <a:r>
            <a:rPr lang="en-US" b="0" i="0" baseline="0" dirty="0">
              <a:solidFill>
                <a:srgbClr val="000000"/>
              </a:solidFill>
            </a:rPr>
            <a:t>3. Departments have a unique role in maintaining this environment through the course of day-to-day business, market research, soliciting for goods and services, and overseeing performance. At the pinnacle of this role, it is imperative to engage with suppliers in a fair and responsible way, safeguarding proprietary and pricing information being of utmost importance. </a:t>
          </a:r>
          <a:endParaRPr lang="en-US" dirty="0">
            <a:solidFill>
              <a:srgbClr val="000000"/>
            </a:solidFill>
          </a:endParaRPr>
        </a:p>
      </dgm:t>
    </dgm:pt>
    <dgm:pt modelId="{E108F147-1101-4154-A1FB-82DA0564F859}" type="parTrans" cxnId="{5D69A4BC-C158-4E32-9967-EE631D235027}">
      <dgm:prSet/>
      <dgm:spPr/>
      <dgm:t>
        <a:bodyPr/>
        <a:lstStyle/>
        <a:p>
          <a:endParaRPr lang="en-US"/>
        </a:p>
      </dgm:t>
    </dgm:pt>
    <dgm:pt modelId="{D78A27EC-F4B0-40A9-86F8-893FD5D729EC}" type="sibTrans" cxnId="{5D69A4BC-C158-4E32-9967-EE631D235027}">
      <dgm:prSet/>
      <dgm:spPr/>
      <dgm:t>
        <a:bodyPr/>
        <a:lstStyle/>
        <a:p>
          <a:endParaRPr lang="en-US"/>
        </a:p>
      </dgm:t>
    </dgm:pt>
    <dgm:pt modelId="{107707E2-A979-4CAB-A3AE-C9A5EF5FD38F}" type="pres">
      <dgm:prSet presAssocID="{5E0ACFFA-AC35-4212-A53C-D2C556A57185}" presName="root" presStyleCnt="0">
        <dgm:presLayoutVars>
          <dgm:dir/>
          <dgm:resizeHandles val="exact"/>
        </dgm:presLayoutVars>
      </dgm:prSet>
      <dgm:spPr/>
    </dgm:pt>
    <dgm:pt modelId="{C83D8D1F-23AC-4991-918B-F7F1F50C697E}" type="pres">
      <dgm:prSet presAssocID="{405547D8-CDBB-4DB5-B112-50DA6A7BD3D7}" presName="compNode" presStyleCnt="0"/>
      <dgm:spPr/>
    </dgm:pt>
    <dgm:pt modelId="{11162367-DF85-4C80-8357-360AEAB78933}" type="pres">
      <dgm:prSet presAssocID="{405547D8-CDBB-4DB5-B112-50DA6A7BD3D7}" presName="bgRect" presStyleLbl="bgShp" presStyleIdx="0" presStyleCnt="3"/>
      <dgm:spPr/>
    </dgm:pt>
    <dgm:pt modelId="{DE0C6408-8AA5-4A85-85E2-4AB5F8D0397A}" type="pres">
      <dgm:prSet presAssocID="{405547D8-CDBB-4DB5-B112-50DA6A7BD3D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18162A00-6484-4497-B514-880A3A5261D1}" type="pres">
      <dgm:prSet presAssocID="{405547D8-CDBB-4DB5-B112-50DA6A7BD3D7}" presName="spaceRect" presStyleCnt="0"/>
      <dgm:spPr/>
    </dgm:pt>
    <dgm:pt modelId="{932DB4B5-C100-4126-A105-4FE9F8E86F36}" type="pres">
      <dgm:prSet presAssocID="{405547D8-CDBB-4DB5-B112-50DA6A7BD3D7}" presName="parTx" presStyleLbl="revTx" presStyleIdx="0" presStyleCnt="3">
        <dgm:presLayoutVars>
          <dgm:chMax val="0"/>
          <dgm:chPref val="0"/>
        </dgm:presLayoutVars>
      </dgm:prSet>
      <dgm:spPr/>
    </dgm:pt>
    <dgm:pt modelId="{4DC765F0-B924-40FE-A45F-16EF07BE7C5F}" type="pres">
      <dgm:prSet presAssocID="{D457C745-2FA5-4D2E-8A35-EFBE60451911}" presName="sibTrans" presStyleCnt="0"/>
      <dgm:spPr/>
    </dgm:pt>
    <dgm:pt modelId="{7D38DC8E-2740-4A3C-ABB2-B29AC716CDC8}" type="pres">
      <dgm:prSet presAssocID="{A9E7A2AB-8BDE-4AE8-8C6F-D4FE88E07B1C}" presName="compNode" presStyleCnt="0"/>
      <dgm:spPr/>
    </dgm:pt>
    <dgm:pt modelId="{67EECAB6-94B1-487E-A8AC-7169D345B805}" type="pres">
      <dgm:prSet presAssocID="{A9E7A2AB-8BDE-4AE8-8C6F-D4FE88E07B1C}" presName="bgRect" presStyleLbl="bgShp" presStyleIdx="1" presStyleCnt="3"/>
      <dgm:spPr/>
    </dgm:pt>
    <dgm:pt modelId="{7DE086FE-0A80-4997-AB5A-D5AE0EE4EB03}" type="pres">
      <dgm:prSet presAssocID="{A9E7A2AB-8BDE-4AE8-8C6F-D4FE88E07B1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ble"/>
        </a:ext>
      </dgm:extLst>
    </dgm:pt>
    <dgm:pt modelId="{B0078C5D-8DC1-46B3-91D1-540C10BB8A2F}" type="pres">
      <dgm:prSet presAssocID="{A9E7A2AB-8BDE-4AE8-8C6F-D4FE88E07B1C}" presName="spaceRect" presStyleCnt="0"/>
      <dgm:spPr/>
    </dgm:pt>
    <dgm:pt modelId="{56926C86-4266-4951-B332-75D9935A6C5E}" type="pres">
      <dgm:prSet presAssocID="{A9E7A2AB-8BDE-4AE8-8C6F-D4FE88E07B1C}" presName="parTx" presStyleLbl="revTx" presStyleIdx="1" presStyleCnt="3">
        <dgm:presLayoutVars>
          <dgm:chMax val="0"/>
          <dgm:chPref val="0"/>
        </dgm:presLayoutVars>
      </dgm:prSet>
      <dgm:spPr/>
    </dgm:pt>
    <dgm:pt modelId="{4DB9862B-79B7-4E90-9853-CC6A78E1E471}" type="pres">
      <dgm:prSet presAssocID="{C4B5AB83-E470-40D3-A7D9-03376C18F33D}" presName="sibTrans" presStyleCnt="0"/>
      <dgm:spPr/>
    </dgm:pt>
    <dgm:pt modelId="{0514AD97-7382-4C69-94EE-6BAD5E884936}" type="pres">
      <dgm:prSet presAssocID="{8DD55AFB-B5B4-4A70-B2CA-705AB4C96898}" presName="compNode" presStyleCnt="0"/>
      <dgm:spPr/>
    </dgm:pt>
    <dgm:pt modelId="{9DDF830E-1ECC-4881-8B4B-49CC78974CDB}" type="pres">
      <dgm:prSet presAssocID="{8DD55AFB-B5B4-4A70-B2CA-705AB4C96898}" presName="bgRect" presStyleLbl="bgShp" presStyleIdx="2" presStyleCnt="3"/>
      <dgm:spPr/>
    </dgm:pt>
    <dgm:pt modelId="{BA508EB9-C781-4D12-AB6A-9F85F48A997D}" type="pres">
      <dgm:prSet presAssocID="{8DD55AFB-B5B4-4A70-B2CA-705AB4C9689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10594AB2-DAED-406E-BB1D-9C0885DC08CD}" type="pres">
      <dgm:prSet presAssocID="{8DD55AFB-B5B4-4A70-B2CA-705AB4C96898}" presName="spaceRect" presStyleCnt="0"/>
      <dgm:spPr/>
    </dgm:pt>
    <dgm:pt modelId="{6241D74B-9136-4B0F-A418-8D4BB7D4C54D}" type="pres">
      <dgm:prSet presAssocID="{8DD55AFB-B5B4-4A70-B2CA-705AB4C96898}" presName="parTx" presStyleLbl="revTx" presStyleIdx="2" presStyleCnt="3">
        <dgm:presLayoutVars>
          <dgm:chMax val="0"/>
          <dgm:chPref val="0"/>
        </dgm:presLayoutVars>
      </dgm:prSet>
      <dgm:spPr/>
    </dgm:pt>
  </dgm:ptLst>
  <dgm:cxnLst>
    <dgm:cxn modelId="{D7B7E762-DE62-4029-A642-39C07BB5A51E}" srcId="{5E0ACFFA-AC35-4212-A53C-D2C556A57185}" destId="{405547D8-CDBB-4DB5-B112-50DA6A7BD3D7}" srcOrd="0" destOrd="0" parTransId="{3092CCF2-5EAE-43FE-9D27-0CB4C9374927}" sibTransId="{D457C745-2FA5-4D2E-8A35-EFBE60451911}"/>
    <dgm:cxn modelId="{5CE65157-8AF6-4699-85A2-7B93B6F548A0}" type="presOf" srcId="{405547D8-CDBB-4DB5-B112-50DA6A7BD3D7}" destId="{932DB4B5-C100-4126-A105-4FE9F8E86F36}" srcOrd="0" destOrd="0" presId="urn:microsoft.com/office/officeart/2018/2/layout/IconVerticalSolidList"/>
    <dgm:cxn modelId="{DCBD0597-55A5-4EF7-8CE1-E4D421C3C215}" srcId="{5E0ACFFA-AC35-4212-A53C-D2C556A57185}" destId="{A9E7A2AB-8BDE-4AE8-8C6F-D4FE88E07B1C}" srcOrd="1" destOrd="0" parTransId="{C75D4EBA-C573-46B6-97C3-B1274AE005E5}" sibTransId="{C4B5AB83-E470-40D3-A7D9-03376C18F33D}"/>
    <dgm:cxn modelId="{1E1C9AB5-5F78-460C-97A0-30AECCF42BAA}" type="presOf" srcId="{5E0ACFFA-AC35-4212-A53C-D2C556A57185}" destId="{107707E2-A979-4CAB-A3AE-C9A5EF5FD38F}" srcOrd="0" destOrd="0" presId="urn:microsoft.com/office/officeart/2018/2/layout/IconVerticalSolidList"/>
    <dgm:cxn modelId="{5D69A4BC-C158-4E32-9967-EE631D235027}" srcId="{5E0ACFFA-AC35-4212-A53C-D2C556A57185}" destId="{8DD55AFB-B5B4-4A70-B2CA-705AB4C96898}" srcOrd="2" destOrd="0" parTransId="{E108F147-1101-4154-A1FB-82DA0564F859}" sibTransId="{D78A27EC-F4B0-40A9-86F8-893FD5D729EC}"/>
    <dgm:cxn modelId="{FBCE30D2-B233-4E48-BA4F-0675FCFD0B47}" type="presOf" srcId="{A9E7A2AB-8BDE-4AE8-8C6F-D4FE88E07B1C}" destId="{56926C86-4266-4951-B332-75D9935A6C5E}" srcOrd="0" destOrd="0" presId="urn:microsoft.com/office/officeart/2018/2/layout/IconVerticalSolidList"/>
    <dgm:cxn modelId="{2036E1E5-D38F-4E20-8978-689AFB909C67}" type="presOf" srcId="{8DD55AFB-B5B4-4A70-B2CA-705AB4C96898}" destId="{6241D74B-9136-4B0F-A418-8D4BB7D4C54D}" srcOrd="0" destOrd="0" presId="urn:microsoft.com/office/officeart/2018/2/layout/IconVerticalSolidList"/>
    <dgm:cxn modelId="{58C71D2E-BCDA-4695-A30B-68E8549CB7FC}" type="presParOf" srcId="{107707E2-A979-4CAB-A3AE-C9A5EF5FD38F}" destId="{C83D8D1F-23AC-4991-918B-F7F1F50C697E}" srcOrd="0" destOrd="0" presId="urn:microsoft.com/office/officeart/2018/2/layout/IconVerticalSolidList"/>
    <dgm:cxn modelId="{B8FAA92A-5C69-43F8-96C3-64627BCC0690}" type="presParOf" srcId="{C83D8D1F-23AC-4991-918B-F7F1F50C697E}" destId="{11162367-DF85-4C80-8357-360AEAB78933}" srcOrd="0" destOrd="0" presId="urn:microsoft.com/office/officeart/2018/2/layout/IconVerticalSolidList"/>
    <dgm:cxn modelId="{30363873-7716-4F85-A24C-FE288D8F15BE}" type="presParOf" srcId="{C83D8D1F-23AC-4991-918B-F7F1F50C697E}" destId="{DE0C6408-8AA5-4A85-85E2-4AB5F8D0397A}" srcOrd="1" destOrd="0" presId="urn:microsoft.com/office/officeart/2018/2/layout/IconVerticalSolidList"/>
    <dgm:cxn modelId="{A068E341-3CFA-4C64-9553-4DAC9672B614}" type="presParOf" srcId="{C83D8D1F-23AC-4991-918B-F7F1F50C697E}" destId="{18162A00-6484-4497-B514-880A3A5261D1}" srcOrd="2" destOrd="0" presId="urn:microsoft.com/office/officeart/2018/2/layout/IconVerticalSolidList"/>
    <dgm:cxn modelId="{F175991B-A804-4641-AD3B-168A009E25A3}" type="presParOf" srcId="{C83D8D1F-23AC-4991-918B-F7F1F50C697E}" destId="{932DB4B5-C100-4126-A105-4FE9F8E86F36}" srcOrd="3" destOrd="0" presId="urn:microsoft.com/office/officeart/2018/2/layout/IconVerticalSolidList"/>
    <dgm:cxn modelId="{0C992E1F-383C-4008-859D-4C6285518CCF}" type="presParOf" srcId="{107707E2-A979-4CAB-A3AE-C9A5EF5FD38F}" destId="{4DC765F0-B924-40FE-A45F-16EF07BE7C5F}" srcOrd="1" destOrd="0" presId="urn:microsoft.com/office/officeart/2018/2/layout/IconVerticalSolidList"/>
    <dgm:cxn modelId="{71C4024F-E255-4B8B-9AEF-B21636CB66D2}" type="presParOf" srcId="{107707E2-A979-4CAB-A3AE-C9A5EF5FD38F}" destId="{7D38DC8E-2740-4A3C-ABB2-B29AC716CDC8}" srcOrd="2" destOrd="0" presId="urn:microsoft.com/office/officeart/2018/2/layout/IconVerticalSolidList"/>
    <dgm:cxn modelId="{A89A71B9-7A1B-421D-88CA-31D14F36974B}" type="presParOf" srcId="{7D38DC8E-2740-4A3C-ABB2-B29AC716CDC8}" destId="{67EECAB6-94B1-487E-A8AC-7169D345B805}" srcOrd="0" destOrd="0" presId="urn:microsoft.com/office/officeart/2018/2/layout/IconVerticalSolidList"/>
    <dgm:cxn modelId="{ECB1E9ED-0E1F-47B0-8C16-0A7EF2AA5824}" type="presParOf" srcId="{7D38DC8E-2740-4A3C-ABB2-B29AC716CDC8}" destId="{7DE086FE-0A80-4997-AB5A-D5AE0EE4EB03}" srcOrd="1" destOrd="0" presId="urn:microsoft.com/office/officeart/2018/2/layout/IconVerticalSolidList"/>
    <dgm:cxn modelId="{54A2E3AA-9AAE-443C-96C9-04BF01D4EB1F}" type="presParOf" srcId="{7D38DC8E-2740-4A3C-ABB2-B29AC716CDC8}" destId="{B0078C5D-8DC1-46B3-91D1-540C10BB8A2F}" srcOrd="2" destOrd="0" presId="urn:microsoft.com/office/officeart/2018/2/layout/IconVerticalSolidList"/>
    <dgm:cxn modelId="{AC6CD1FD-1470-4861-8234-1C8890F76DE8}" type="presParOf" srcId="{7D38DC8E-2740-4A3C-ABB2-B29AC716CDC8}" destId="{56926C86-4266-4951-B332-75D9935A6C5E}" srcOrd="3" destOrd="0" presId="urn:microsoft.com/office/officeart/2018/2/layout/IconVerticalSolidList"/>
    <dgm:cxn modelId="{5EADA918-501E-4953-A784-A39BE50F5691}" type="presParOf" srcId="{107707E2-A979-4CAB-A3AE-C9A5EF5FD38F}" destId="{4DB9862B-79B7-4E90-9853-CC6A78E1E471}" srcOrd="3" destOrd="0" presId="urn:microsoft.com/office/officeart/2018/2/layout/IconVerticalSolidList"/>
    <dgm:cxn modelId="{76BCB3BD-CF20-4D5F-BBDB-E8FB1DDD53F0}" type="presParOf" srcId="{107707E2-A979-4CAB-A3AE-C9A5EF5FD38F}" destId="{0514AD97-7382-4C69-94EE-6BAD5E884936}" srcOrd="4" destOrd="0" presId="urn:microsoft.com/office/officeart/2018/2/layout/IconVerticalSolidList"/>
    <dgm:cxn modelId="{BF1BDD0A-3205-458F-AA1A-E1D035ADA73A}" type="presParOf" srcId="{0514AD97-7382-4C69-94EE-6BAD5E884936}" destId="{9DDF830E-1ECC-4881-8B4B-49CC78974CDB}" srcOrd="0" destOrd="0" presId="urn:microsoft.com/office/officeart/2018/2/layout/IconVerticalSolidList"/>
    <dgm:cxn modelId="{34DE8BB9-741C-4D29-A6F4-01481CD9DF36}" type="presParOf" srcId="{0514AD97-7382-4C69-94EE-6BAD5E884936}" destId="{BA508EB9-C781-4D12-AB6A-9F85F48A997D}" srcOrd="1" destOrd="0" presId="urn:microsoft.com/office/officeart/2018/2/layout/IconVerticalSolidList"/>
    <dgm:cxn modelId="{A83C4C4B-0A8E-4C7F-8B63-86AF06411FA5}" type="presParOf" srcId="{0514AD97-7382-4C69-94EE-6BAD5E884936}" destId="{10594AB2-DAED-406E-BB1D-9C0885DC08CD}" srcOrd="2" destOrd="0" presId="urn:microsoft.com/office/officeart/2018/2/layout/IconVerticalSolidList"/>
    <dgm:cxn modelId="{18231290-5DB1-43FE-BC37-65F934FB0C15}" type="presParOf" srcId="{0514AD97-7382-4C69-94EE-6BAD5E884936}" destId="{6241D74B-9136-4B0F-A418-8D4BB7D4C54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AA1D9D-C909-4761-9D29-73B5A0117F7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2251743-9FA6-4667-9670-EE5E313269AE}">
      <dgm:prSet custT="1"/>
      <dgm:spPr/>
      <dgm:t>
        <a:bodyPr/>
        <a:lstStyle/>
        <a:p>
          <a:r>
            <a:rPr lang="en-US" sz="1400" dirty="0">
              <a:solidFill>
                <a:srgbClr val="000000"/>
              </a:solidFill>
            </a:rPr>
            <a:t>Acquisition of goods or services will be by </a:t>
          </a:r>
          <a:r>
            <a:rPr lang="en-US" sz="1400" b="1" dirty="0">
              <a:solidFill>
                <a:srgbClr val="000000"/>
              </a:solidFill>
            </a:rPr>
            <a:t>competition</a:t>
          </a:r>
          <a:r>
            <a:rPr lang="en-US" sz="1200" dirty="0"/>
            <a:t>. </a:t>
          </a:r>
        </a:p>
      </dgm:t>
    </dgm:pt>
    <dgm:pt modelId="{EF6FE9BF-BD67-4460-BCBB-025F080FF582}" type="parTrans" cxnId="{EAC62A2E-E38E-431E-9AE1-51B6B9213C7B}">
      <dgm:prSet/>
      <dgm:spPr/>
      <dgm:t>
        <a:bodyPr/>
        <a:lstStyle/>
        <a:p>
          <a:endParaRPr lang="en-US"/>
        </a:p>
      </dgm:t>
    </dgm:pt>
    <dgm:pt modelId="{123CB2F2-A707-4528-BA10-7C45539FC4E3}" type="sibTrans" cxnId="{EAC62A2E-E38E-431E-9AE1-51B6B9213C7B}">
      <dgm:prSet/>
      <dgm:spPr/>
      <dgm:t>
        <a:bodyPr/>
        <a:lstStyle/>
        <a:p>
          <a:endParaRPr lang="en-US"/>
        </a:p>
      </dgm:t>
    </dgm:pt>
    <dgm:pt modelId="{F68EDE64-5A22-477C-8357-604F56E266FC}">
      <dgm:prSet custT="1"/>
      <dgm:spPr/>
      <dgm:t>
        <a:bodyPr/>
        <a:lstStyle/>
        <a:p>
          <a:r>
            <a:rPr lang="en-US" sz="1400" b="1" dirty="0">
              <a:solidFill>
                <a:srgbClr val="000000"/>
              </a:solidFill>
            </a:rPr>
            <a:t>Sole Source </a:t>
          </a:r>
          <a:r>
            <a:rPr lang="en-US" sz="1400" dirty="0">
              <a:solidFill>
                <a:srgbClr val="000000"/>
              </a:solidFill>
            </a:rPr>
            <a:t>purchases must follow the Sole Source Policy</a:t>
          </a:r>
          <a:r>
            <a:rPr lang="en-US" sz="1200" dirty="0"/>
            <a:t>.</a:t>
          </a:r>
        </a:p>
      </dgm:t>
    </dgm:pt>
    <dgm:pt modelId="{9150128B-CD32-45BF-8AFF-070AA3415E30}" type="parTrans" cxnId="{128E90B3-1F51-4EA6-8743-ABE5A52A8DB7}">
      <dgm:prSet/>
      <dgm:spPr/>
      <dgm:t>
        <a:bodyPr/>
        <a:lstStyle/>
        <a:p>
          <a:endParaRPr lang="en-US"/>
        </a:p>
      </dgm:t>
    </dgm:pt>
    <dgm:pt modelId="{C46BF265-052C-4FF6-8BB6-C2B631482C86}" type="sibTrans" cxnId="{128E90B3-1F51-4EA6-8743-ABE5A52A8DB7}">
      <dgm:prSet/>
      <dgm:spPr/>
      <dgm:t>
        <a:bodyPr/>
        <a:lstStyle/>
        <a:p>
          <a:endParaRPr lang="en-US"/>
        </a:p>
      </dgm:t>
    </dgm:pt>
    <dgm:pt modelId="{68EF54F7-1BC2-4A41-B5F7-62DE272F535F}">
      <dgm:prSet custT="1"/>
      <dgm:spPr/>
      <dgm:t>
        <a:bodyPr/>
        <a:lstStyle/>
        <a:p>
          <a:r>
            <a:rPr lang="en-US" sz="1200" dirty="0">
              <a:solidFill>
                <a:srgbClr val="000000"/>
              </a:solidFill>
            </a:rPr>
            <a:t>Notify Procurement of </a:t>
          </a:r>
          <a:r>
            <a:rPr lang="en-US" sz="1200" b="1" dirty="0">
              <a:solidFill>
                <a:srgbClr val="000000"/>
              </a:solidFill>
            </a:rPr>
            <a:t>purchases over $100k</a:t>
          </a:r>
          <a:r>
            <a:rPr lang="en-US" sz="1200" dirty="0">
              <a:solidFill>
                <a:srgbClr val="000000"/>
              </a:solidFill>
            </a:rPr>
            <a:t> via email to </a:t>
          </a:r>
          <a:r>
            <a:rPr lang="en-US" sz="1200" dirty="0">
              <a:solidFill>
                <a:srgbClr val="000000"/>
              </a:solidFill>
              <a:hlinkClick xmlns:r="http://schemas.openxmlformats.org/officeDocument/2006/relationships" r:id="rId1">
                <a:extLst>
                  <a:ext uri="{A12FA001-AC4F-418D-AE19-62706E023703}">
                    <ahyp:hlinkClr xmlns:ahyp="http://schemas.microsoft.com/office/drawing/2018/hyperlinkcolor" val="tx"/>
                  </a:ext>
                </a:extLst>
              </a:hlinkClick>
            </a:rPr>
            <a:t>enterprisesourcing@liberty.edu</a:t>
          </a:r>
          <a:r>
            <a:rPr lang="en-US" sz="1200" dirty="0">
              <a:solidFill>
                <a:srgbClr val="000000"/>
              </a:solidFill>
            </a:rPr>
            <a:t> </a:t>
          </a:r>
        </a:p>
      </dgm:t>
    </dgm:pt>
    <dgm:pt modelId="{4EA5AFA4-CC83-4E2C-A8D3-AABBB4E88D44}" type="parTrans" cxnId="{7AB99366-A7BC-4562-96B7-004BCB5E1A23}">
      <dgm:prSet/>
      <dgm:spPr/>
      <dgm:t>
        <a:bodyPr/>
        <a:lstStyle/>
        <a:p>
          <a:endParaRPr lang="en-US"/>
        </a:p>
      </dgm:t>
    </dgm:pt>
    <dgm:pt modelId="{A506A319-1930-44B4-B1A9-2E30F7805C3F}" type="sibTrans" cxnId="{7AB99366-A7BC-4562-96B7-004BCB5E1A23}">
      <dgm:prSet/>
      <dgm:spPr/>
      <dgm:t>
        <a:bodyPr/>
        <a:lstStyle/>
        <a:p>
          <a:endParaRPr lang="en-US"/>
        </a:p>
      </dgm:t>
    </dgm:pt>
    <dgm:pt modelId="{0B58ADA6-D660-49F0-AC89-018746579630}">
      <dgm:prSet custT="1"/>
      <dgm:spPr/>
      <dgm:t>
        <a:bodyPr/>
        <a:lstStyle/>
        <a:p>
          <a:pPr>
            <a:spcAft>
              <a:spcPts val="0"/>
            </a:spcAft>
          </a:pPr>
          <a:r>
            <a:rPr lang="en-US" sz="1400" b="1" dirty="0">
              <a:solidFill>
                <a:srgbClr val="000000"/>
              </a:solidFill>
            </a:rPr>
            <a:t>Solicit</a:t>
          </a:r>
          <a:r>
            <a:rPr lang="en-US" sz="1400" dirty="0">
              <a:solidFill>
                <a:srgbClr val="000000"/>
              </a:solidFill>
            </a:rPr>
            <a:t> the widest number of capable suppliers, a </a:t>
          </a:r>
        </a:p>
        <a:p>
          <a:pPr>
            <a:spcAft>
              <a:spcPts val="0"/>
            </a:spcAft>
          </a:pPr>
          <a:r>
            <a:rPr lang="en-US" sz="1400" dirty="0">
              <a:solidFill>
                <a:srgbClr val="000000"/>
              </a:solidFill>
            </a:rPr>
            <a:t>minimum of 3</a:t>
          </a:r>
        </a:p>
      </dgm:t>
    </dgm:pt>
    <dgm:pt modelId="{1E8B203D-7702-4249-BE95-BA722E660015}" type="parTrans" cxnId="{58D5F0DE-D633-4E27-862D-EFD0A8A657CC}">
      <dgm:prSet/>
      <dgm:spPr/>
      <dgm:t>
        <a:bodyPr/>
        <a:lstStyle/>
        <a:p>
          <a:endParaRPr lang="en-US"/>
        </a:p>
      </dgm:t>
    </dgm:pt>
    <dgm:pt modelId="{16192FFE-5BC7-44DA-9F95-0B00E82F9D7A}" type="sibTrans" cxnId="{58D5F0DE-D633-4E27-862D-EFD0A8A657CC}">
      <dgm:prSet/>
      <dgm:spPr/>
      <dgm:t>
        <a:bodyPr/>
        <a:lstStyle/>
        <a:p>
          <a:endParaRPr lang="en-US"/>
        </a:p>
      </dgm:t>
    </dgm:pt>
    <dgm:pt modelId="{393FF660-B075-4AD6-B6B1-FC037C843A07}" type="pres">
      <dgm:prSet presAssocID="{05AA1D9D-C909-4761-9D29-73B5A0117F71}" presName="hierChild1" presStyleCnt="0">
        <dgm:presLayoutVars>
          <dgm:chPref val="1"/>
          <dgm:dir/>
          <dgm:animOne val="branch"/>
          <dgm:animLvl val="lvl"/>
          <dgm:resizeHandles/>
        </dgm:presLayoutVars>
      </dgm:prSet>
      <dgm:spPr/>
    </dgm:pt>
    <dgm:pt modelId="{BBBFB162-5E47-4FAC-ACEA-92642E8415DA}" type="pres">
      <dgm:prSet presAssocID="{62251743-9FA6-4667-9670-EE5E313269AE}" presName="hierRoot1" presStyleCnt="0"/>
      <dgm:spPr/>
    </dgm:pt>
    <dgm:pt modelId="{D927F49F-CFB2-4AE9-8232-A38985B116F8}" type="pres">
      <dgm:prSet presAssocID="{62251743-9FA6-4667-9670-EE5E313269AE}" presName="composite" presStyleCnt="0"/>
      <dgm:spPr/>
    </dgm:pt>
    <dgm:pt modelId="{3E114605-04BD-41E2-B624-2255CEB5E389}" type="pres">
      <dgm:prSet presAssocID="{62251743-9FA6-4667-9670-EE5E313269AE}" presName="background" presStyleLbl="node0" presStyleIdx="0" presStyleCnt="4"/>
      <dgm:spPr/>
    </dgm:pt>
    <dgm:pt modelId="{E2FD4738-3D3F-4304-BF8A-7717278033AE}" type="pres">
      <dgm:prSet presAssocID="{62251743-9FA6-4667-9670-EE5E313269AE}" presName="text" presStyleLbl="fgAcc0" presStyleIdx="0" presStyleCnt="4">
        <dgm:presLayoutVars>
          <dgm:chPref val="3"/>
        </dgm:presLayoutVars>
      </dgm:prSet>
      <dgm:spPr/>
    </dgm:pt>
    <dgm:pt modelId="{6068B1F5-2E25-4585-9895-0B60DC20DCF7}" type="pres">
      <dgm:prSet presAssocID="{62251743-9FA6-4667-9670-EE5E313269AE}" presName="hierChild2" presStyleCnt="0"/>
      <dgm:spPr/>
    </dgm:pt>
    <dgm:pt modelId="{BFB1E57C-3F58-490C-9136-81A8623F20AD}" type="pres">
      <dgm:prSet presAssocID="{F68EDE64-5A22-477C-8357-604F56E266FC}" presName="hierRoot1" presStyleCnt="0"/>
      <dgm:spPr/>
    </dgm:pt>
    <dgm:pt modelId="{C2F00767-ABAA-40F1-AADA-06750220490E}" type="pres">
      <dgm:prSet presAssocID="{F68EDE64-5A22-477C-8357-604F56E266FC}" presName="composite" presStyleCnt="0"/>
      <dgm:spPr/>
    </dgm:pt>
    <dgm:pt modelId="{25EAB2AC-4F8C-4D3F-B351-AFAC412FF85C}" type="pres">
      <dgm:prSet presAssocID="{F68EDE64-5A22-477C-8357-604F56E266FC}" presName="background" presStyleLbl="node0" presStyleIdx="1" presStyleCnt="4"/>
      <dgm:spPr/>
    </dgm:pt>
    <dgm:pt modelId="{CB91F372-3958-4CB6-A800-E0AA1AFA7F27}" type="pres">
      <dgm:prSet presAssocID="{F68EDE64-5A22-477C-8357-604F56E266FC}" presName="text" presStyleLbl="fgAcc0" presStyleIdx="1" presStyleCnt="4">
        <dgm:presLayoutVars>
          <dgm:chPref val="3"/>
        </dgm:presLayoutVars>
      </dgm:prSet>
      <dgm:spPr/>
    </dgm:pt>
    <dgm:pt modelId="{51EF8A4C-70DF-4134-B0D3-06531DB42A6C}" type="pres">
      <dgm:prSet presAssocID="{F68EDE64-5A22-477C-8357-604F56E266FC}" presName="hierChild2" presStyleCnt="0"/>
      <dgm:spPr/>
    </dgm:pt>
    <dgm:pt modelId="{4FF95933-E4F4-4139-8F7D-FE6BD274066E}" type="pres">
      <dgm:prSet presAssocID="{68EF54F7-1BC2-4A41-B5F7-62DE272F535F}" presName="hierRoot1" presStyleCnt="0"/>
      <dgm:spPr/>
    </dgm:pt>
    <dgm:pt modelId="{583BF67B-DE69-42C0-9155-71D7380950E4}" type="pres">
      <dgm:prSet presAssocID="{68EF54F7-1BC2-4A41-B5F7-62DE272F535F}" presName="composite" presStyleCnt="0"/>
      <dgm:spPr/>
    </dgm:pt>
    <dgm:pt modelId="{C0FE7615-8FC3-4F64-A305-FBE4A6917AB1}" type="pres">
      <dgm:prSet presAssocID="{68EF54F7-1BC2-4A41-B5F7-62DE272F535F}" presName="background" presStyleLbl="node0" presStyleIdx="2" presStyleCnt="4"/>
      <dgm:spPr/>
    </dgm:pt>
    <dgm:pt modelId="{2EAAFE2B-1C7D-4578-B8A2-606A7F327956}" type="pres">
      <dgm:prSet presAssocID="{68EF54F7-1BC2-4A41-B5F7-62DE272F535F}" presName="text" presStyleLbl="fgAcc0" presStyleIdx="2" presStyleCnt="4">
        <dgm:presLayoutVars>
          <dgm:chPref val="3"/>
        </dgm:presLayoutVars>
      </dgm:prSet>
      <dgm:spPr/>
    </dgm:pt>
    <dgm:pt modelId="{ADFDFC1B-066E-47AF-ABEE-8EBE779B9508}" type="pres">
      <dgm:prSet presAssocID="{68EF54F7-1BC2-4A41-B5F7-62DE272F535F}" presName="hierChild2" presStyleCnt="0"/>
      <dgm:spPr/>
    </dgm:pt>
    <dgm:pt modelId="{E3EE5F71-8B22-4B6D-9EC7-89988A56F4D1}" type="pres">
      <dgm:prSet presAssocID="{0B58ADA6-D660-49F0-AC89-018746579630}" presName="hierRoot1" presStyleCnt="0"/>
      <dgm:spPr/>
    </dgm:pt>
    <dgm:pt modelId="{71A70760-87F7-4FC2-BC18-5114FB97F17F}" type="pres">
      <dgm:prSet presAssocID="{0B58ADA6-D660-49F0-AC89-018746579630}" presName="composite" presStyleCnt="0"/>
      <dgm:spPr/>
    </dgm:pt>
    <dgm:pt modelId="{62BFBA85-1203-4293-B41B-FC30335BD0DF}" type="pres">
      <dgm:prSet presAssocID="{0B58ADA6-D660-49F0-AC89-018746579630}" presName="background" presStyleLbl="node0" presStyleIdx="3" presStyleCnt="4"/>
      <dgm:spPr/>
    </dgm:pt>
    <dgm:pt modelId="{8E47F52A-EAFF-4C3C-AAE6-12879456D362}" type="pres">
      <dgm:prSet presAssocID="{0B58ADA6-D660-49F0-AC89-018746579630}" presName="text" presStyleLbl="fgAcc0" presStyleIdx="3" presStyleCnt="4">
        <dgm:presLayoutVars>
          <dgm:chPref val="3"/>
        </dgm:presLayoutVars>
      </dgm:prSet>
      <dgm:spPr/>
    </dgm:pt>
    <dgm:pt modelId="{E520B3E3-D236-4405-8932-23C64D108959}" type="pres">
      <dgm:prSet presAssocID="{0B58ADA6-D660-49F0-AC89-018746579630}" presName="hierChild2" presStyleCnt="0"/>
      <dgm:spPr/>
    </dgm:pt>
  </dgm:ptLst>
  <dgm:cxnLst>
    <dgm:cxn modelId="{EAC62A2E-E38E-431E-9AE1-51B6B9213C7B}" srcId="{05AA1D9D-C909-4761-9D29-73B5A0117F71}" destId="{62251743-9FA6-4667-9670-EE5E313269AE}" srcOrd="0" destOrd="0" parTransId="{EF6FE9BF-BD67-4460-BCBB-025F080FF582}" sibTransId="{123CB2F2-A707-4528-BA10-7C45539FC4E3}"/>
    <dgm:cxn modelId="{A1A95A3D-027E-43C5-A5BF-13031695526F}" type="presOf" srcId="{62251743-9FA6-4667-9670-EE5E313269AE}" destId="{E2FD4738-3D3F-4304-BF8A-7717278033AE}" srcOrd="0" destOrd="0" presId="urn:microsoft.com/office/officeart/2005/8/layout/hierarchy1"/>
    <dgm:cxn modelId="{6E1D1362-5BFF-431B-907C-36B05A393930}" type="presOf" srcId="{05AA1D9D-C909-4761-9D29-73B5A0117F71}" destId="{393FF660-B075-4AD6-B6B1-FC037C843A07}" srcOrd="0" destOrd="0" presId="urn:microsoft.com/office/officeart/2005/8/layout/hierarchy1"/>
    <dgm:cxn modelId="{7AB99366-A7BC-4562-96B7-004BCB5E1A23}" srcId="{05AA1D9D-C909-4761-9D29-73B5A0117F71}" destId="{68EF54F7-1BC2-4A41-B5F7-62DE272F535F}" srcOrd="2" destOrd="0" parTransId="{4EA5AFA4-CC83-4E2C-A8D3-AABBB4E88D44}" sibTransId="{A506A319-1930-44B4-B1A9-2E30F7805C3F}"/>
    <dgm:cxn modelId="{128E90B3-1F51-4EA6-8743-ABE5A52A8DB7}" srcId="{05AA1D9D-C909-4761-9D29-73B5A0117F71}" destId="{F68EDE64-5A22-477C-8357-604F56E266FC}" srcOrd="1" destOrd="0" parTransId="{9150128B-CD32-45BF-8AFF-070AA3415E30}" sibTransId="{C46BF265-052C-4FF6-8BB6-C2B631482C86}"/>
    <dgm:cxn modelId="{65C4AAB8-4E43-434B-B35D-0903224B6F87}" type="presOf" srcId="{F68EDE64-5A22-477C-8357-604F56E266FC}" destId="{CB91F372-3958-4CB6-A800-E0AA1AFA7F27}" srcOrd="0" destOrd="0" presId="urn:microsoft.com/office/officeart/2005/8/layout/hierarchy1"/>
    <dgm:cxn modelId="{8C3942CB-59CD-4521-96DF-B0E1847A9405}" type="presOf" srcId="{0B58ADA6-D660-49F0-AC89-018746579630}" destId="{8E47F52A-EAFF-4C3C-AAE6-12879456D362}" srcOrd="0" destOrd="0" presId="urn:microsoft.com/office/officeart/2005/8/layout/hierarchy1"/>
    <dgm:cxn modelId="{7A67CDD6-4DF4-4535-961E-CE762DEF3A18}" type="presOf" srcId="{68EF54F7-1BC2-4A41-B5F7-62DE272F535F}" destId="{2EAAFE2B-1C7D-4578-B8A2-606A7F327956}" srcOrd="0" destOrd="0" presId="urn:microsoft.com/office/officeart/2005/8/layout/hierarchy1"/>
    <dgm:cxn modelId="{58D5F0DE-D633-4E27-862D-EFD0A8A657CC}" srcId="{05AA1D9D-C909-4761-9D29-73B5A0117F71}" destId="{0B58ADA6-D660-49F0-AC89-018746579630}" srcOrd="3" destOrd="0" parTransId="{1E8B203D-7702-4249-BE95-BA722E660015}" sibTransId="{16192FFE-5BC7-44DA-9F95-0B00E82F9D7A}"/>
    <dgm:cxn modelId="{D5998E1C-C605-42FA-B070-7D85A13D084A}" type="presParOf" srcId="{393FF660-B075-4AD6-B6B1-FC037C843A07}" destId="{BBBFB162-5E47-4FAC-ACEA-92642E8415DA}" srcOrd="0" destOrd="0" presId="urn:microsoft.com/office/officeart/2005/8/layout/hierarchy1"/>
    <dgm:cxn modelId="{7C3A0256-4F0D-4632-8E9A-E938AB83E373}" type="presParOf" srcId="{BBBFB162-5E47-4FAC-ACEA-92642E8415DA}" destId="{D927F49F-CFB2-4AE9-8232-A38985B116F8}" srcOrd="0" destOrd="0" presId="urn:microsoft.com/office/officeart/2005/8/layout/hierarchy1"/>
    <dgm:cxn modelId="{373976C2-2CEB-4C58-9531-E15ED29BA4A9}" type="presParOf" srcId="{D927F49F-CFB2-4AE9-8232-A38985B116F8}" destId="{3E114605-04BD-41E2-B624-2255CEB5E389}" srcOrd="0" destOrd="0" presId="urn:microsoft.com/office/officeart/2005/8/layout/hierarchy1"/>
    <dgm:cxn modelId="{297010CF-3F78-4342-9EB6-30576CD73252}" type="presParOf" srcId="{D927F49F-CFB2-4AE9-8232-A38985B116F8}" destId="{E2FD4738-3D3F-4304-BF8A-7717278033AE}" srcOrd="1" destOrd="0" presId="urn:microsoft.com/office/officeart/2005/8/layout/hierarchy1"/>
    <dgm:cxn modelId="{9977004E-E873-4C54-981C-F16B8EF36B89}" type="presParOf" srcId="{BBBFB162-5E47-4FAC-ACEA-92642E8415DA}" destId="{6068B1F5-2E25-4585-9895-0B60DC20DCF7}" srcOrd="1" destOrd="0" presId="urn:microsoft.com/office/officeart/2005/8/layout/hierarchy1"/>
    <dgm:cxn modelId="{99BCE43A-BC74-401A-97F6-F6F16CA376F3}" type="presParOf" srcId="{393FF660-B075-4AD6-B6B1-FC037C843A07}" destId="{BFB1E57C-3F58-490C-9136-81A8623F20AD}" srcOrd="1" destOrd="0" presId="urn:microsoft.com/office/officeart/2005/8/layout/hierarchy1"/>
    <dgm:cxn modelId="{8F2C42DE-BEDD-41E0-976F-E570404275CD}" type="presParOf" srcId="{BFB1E57C-3F58-490C-9136-81A8623F20AD}" destId="{C2F00767-ABAA-40F1-AADA-06750220490E}" srcOrd="0" destOrd="0" presId="urn:microsoft.com/office/officeart/2005/8/layout/hierarchy1"/>
    <dgm:cxn modelId="{6D356E67-EA43-425F-9090-99BD80FBF5BA}" type="presParOf" srcId="{C2F00767-ABAA-40F1-AADA-06750220490E}" destId="{25EAB2AC-4F8C-4D3F-B351-AFAC412FF85C}" srcOrd="0" destOrd="0" presId="urn:microsoft.com/office/officeart/2005/8/layout/hierarchy1"/>
    <dgm:cxn modelId="{1A74100D-B036-4C07-9FE7-54EA0CE4960A}" type="presParOf" srcId="{C2F00767-ABAA-40F1-AADA-06750220490E}" destId="{CB91F372-3958-4CB6-A800-E0AA1AFA7F27}" srcOrd="1" destOrd="0" presId="urn:microsoft.com/office/officeart/2005/8/layout/hierarchy1"/>
    <dgm:cxn modelId="{0AA1375E-CE6E-485F-9E23-CFD943C2F3BC}" type="presParOf" srcId="{BFB1E57C-3F58-490C-9136-81A8623F20AD}" destId="{51EF8A4C-70DF-4134-B0D3-06531DB42A6C}" srcOrd="1" destOrd="0" presId="urn:microsoft.com/office/officeart/2005/8/layout/hierarchy1"/>
    <dgm:cxn modelId="{0DB28465-3B9D-4BD6-A151-653302DE756B}" type="presParOf" srcId="{393FF660-B075-4AD6-B6B1-FC037C843A07}" destId="{4FF95933-E4F4-4139-8F7D-FE6BD274066E}" srcOrd="2" destOrd="0" presId="urn:microsoft.com/office/officeart/2005/8/layout/hierarchy1"/>
    <dgm:cxn modelId="{615E0CEE-053E-4316-968F-F05E297548E6}" type="presParOf" srcId="{4FF95933-E4F4-4139-8F7D-FE6BD274066E}" destId="{583BF67B-DE69-42C0-9155-71D7380950E4}" srcOrd="0" destOrd="0" presId="urn:microsoft.com/office/officeart/2005/8/layout/hierarchy1"/>
    <dgm:cxn modelId="{B65466E4-2C61-4314-BFCA-FA0BB5DDC5B3}" type="presParOf" srcId="{583BF67B-DE69-42C0-9155-71D7380950E4}" destId="{C0FE7615-8FC3-4F64-A305-FBE4A6917AB1}" srcOrd="0" destOrd="0" presId="urn:microsoft.com/office/officeart/2005/8/layout/hierarchy1"/>
    <dgm:cxn modelId="{043BBBB9-5D37-409B-8D74-B8C201898684}" type="presParOf" srcId="{583BF67B-DE69-42C0-9155-71D7380950E4}" destId="{2EAAFE2B-1C7D-4578-B8A2-606A7F327956}" srcOrd="1" destOrd="0" presId="urn:microsoft.com/office/officeart/2005/8/layout/hierarchy1"/>
    <dgm:cxn modelId="{9CC740EF-D1EB-457E-8FFF-03FCCFA49325}" type="presParOf" srcId="{4FF95933-E4F4-4139-8F7D-FE6BD274066E}" destId="{ADFDFC1B-066E-47AF-ABEE-8EBE779B9508}" srcOrd="1" destOrd="0" presId="urn:microsoft.com/office/officeart/2005/8/layout/hierarchy1"/>
    <dgm:cxn modelId="{0998C3FF-D81D-44FC-B4F0-15E91B7A96F0}" type="presParOf" srcId="{393FF660-B075-4AD6-B6B1-FC037C843A07}" destId="{E3EE5F71-8B22-4B6D-9EC7-89988A56F4D1}" srcOrd="3" destOrd="0" presId="urn:microsoft.com/office/officeart/2005/8/layout/hierarchy1"/>
    <dgm:cxn modelId="{D9BE4CA6-B9D2-4918-B660-364CC01CD839}" type="presParOf" srcId="{E3EE5F71-8B22-4B6D-9EC7-89988A56F4D1}" destId="{71A70760-87F7-4FC2-BC18-5114FB97F17F}" srcOrd="0" destOrd="0" presId="urn:microsoft.com/office/officeart/2005/8/layout/hierarchy1"/>
    <dgm:cxn modelId="{27EDF6F6-1B2E-4268-AD8F-2F4D5AE58556}" type="presParOf" srcId="{71A70760-87F7-4FC2-BC18-5114FB97F17F}" destId="{62BFBA85-1203-4293-B41B-FC30335BD0DF}" srcOrd="0" destOrd="0" presId="urn:microsoft.com/office/officeart/2005/8/layout/hierarchy1"/>
    <dgm:cxn modelId="{0ACD6DEE-129C-409C-8102-5A168F1471FD}" type="presParOf" srcId="{71A70760-87F7-4FC2-BC18-5114FB97F17F}" destId="{8E47F52A-EAFF-4C3C-AAE6-12879456D362}" srcOrd="1" destOrd="0" presId="urn:microsoft.com/office/officeart/2005/8/layout/hierarchy1"/>
    <dgm:cxn modelId="{E44D9C7C-53CB-4BD6-87D1-876E1C5B6E59}" type="presParOf" srcId="{E3EE5F71-8B22-4B6D-9EC7-89988A56F4D1}" destId="{E520B3E3-D236-4405-8932-23C64D10895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AA1D9D-C909-4761-9D29-73B5A0117F7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2251743-9FA6-4667-9670-EE5E313269AE}">
      <dgm:prSet custT="1"/>
      <dgm:spPr/>
      <dgm:t>
        <a:bodyPr/>
        <a:lstStyle/>
        <a:p>
          <a:r>
            <a:rPr lang="en-US" sz="1400" b="1" dirty="0">
              <a:solidFill>
                <a:srgbClr val="000000"/>
              </a:solidFill>
            </a:rPr>
            <a:t>Bid communication</a:t>
          </a:r>
          <a:r>
            <a:rPr lang="en-US" sz="1400" dirty="0">
              <a:solidFill>
                <a:srgbClr val="000000"/>
              </a:solidFill>
            </a:rPr>
            <a:t> should remain confidential.</a:t>
          </a:r>
        </a:p>
        <a:p>
          <a:endParaRPr lang="en-US" sz="1000" dirty="0"/>
        </a:p>
      </dgm:t>
    </dgm:pt>
    <dgm:pt modelId="{EF6FE9BF-BD67-4460-BCBB-025F080FF582}" type="parTrans" cxnId="{EAC62A2E-E38E-431E-9AE1-51B6B9213C7B}">
      <dgm:prSet/>
      <dgm:spPr/>
      <dgm:t>
        <a:bodyPr/>
        <a:lstStyle/>
        <a:p>
          <a:endParaRPr lang="en-US"/>
        </a:p>
      </dgm:t>
    </dgm:pt>
    <dgm:pt modelId="{123CB2F2-A707-4528-BA10-7C45539FC4E3}" type="sibTrans" cxnId="{EAC62A2E-E38E-431E-9AE1-51B6B9213C7B}">
      <dgm:prSet/>
      <dgm:spPr/>
      <dgm:t>
        <a:bodyPr/>
        <a:lstStyle/>
        <a:p>
          <a:endParaRPr lang="en-US"/>
        </a:p>
      </dgm:t>
    </dgm:pt>
    <dgm:pt modelId="{F68EDE64-5A22-477C-8357-604F56E266FC}">
      <dgm:prSet custT="1"/>
      <dgm:spPr/>
      <dgm:t>
        <a:bodyPr/>
        <a:lstStyle/>
        <a:p>
          <a:r>
            <a:rPr lang="en-US" sz="1400" b="1" dirty="0">
              <a:solidFill>
                <a:srgbClr val="000000"/>
              </a:solidFill>
            </a:rPr>
            <a:t>Supplier pricing </a:t>
          </a:r>
          <a:r>
            <a:rPr lang="en-US" sz="1400" dirty="0">
              <a:solidFill>
                <a:srgbClr val="000000"/>
              </a:solidFill>
            </a:rPr>
            <a:t>or proprietary information must not be shared with third parties.</a:t>
          </a:r>
        </a:p>
      </dgm:t>
    </dgm:pt>
    <dgm:pt modelId="{9150128B-CD32-45BF-8AFF-070AA3415E30}" type="parTrans" cxnId="{128E90B3-1F51-4EA6-8743-ABE5A52A8DB7}">
      <dgm:prSet/>
      <dgm:spPr/>
      <dgm:t>
        <a:bodyPr/>
        <a:lstStyle/>
        <a:p>
          <a:endParaRPr lang="en-US"/>
        </a:p>
      </dgm:t>
    </dgm:pt>
    <dgm:pt modelId="{C46BF265-052C-4FF6-8BB6-C2B631482C86}" type="sibTrans" cxnId="{128E90B3-1F51-4EA6-8743-ABE5A52A8DB7}">
      <dgm:prSet/>
      <dgm:spPr/>
      <dgm:t>
        <a:bodyPr/>
        <a:lstStyle/>
        <a:p>
          <a:endParaRPr lang="en-US"/>
        </a:p>
      </dgm:t>
    </dgm:pt>
    <dgm:pt modelId="{68EF54F7-1BC2-4A41-B5F7-62DE272F535F}">
      <dgm:prSet custT="1"/>
      <dgm:spPr/>
      <dgm:t>
        <a:bodyPr/>
        <a:lstStyle/>
        <a:p>
          <a:pPr>
            <a:spcAft>
              <a:spcPts val="0"/>
            </a:spcAft>
          </a:pPr>
          <a:endParaRPr lang="en-US" sz="1400" b="1" dirty="0">
            <a:solidFill>
              <a:srgbClr val="000000"/>
            </a:solidFill>
          </a:endParaRPr>
        </a:p>
        <a:p>
          <a:pPr>
            <a:spcAft>
              <a:spcPts val="0"/>
            </a:spcAft>
          </a:pPr>
          <a:r>
            <a:rPr lang="en-US" sz="1400" b="1" dirty="0">
              <a:solidFill>
                <a:srgbClr val="000000"/>
              </a:solidFill>
            </a:rPr>
            <a:t>Evaluation</a:t>
          </a:r>
          <a:r>
            <a:rPr lang="en-US" sz="1400" dirty="0">
              <a:solidFill>
                <a:srgbClr val="000000"/>
              </a:solidFill>
            </a:rPr>
            <a:t> is based on best value to the University.</a:t>
          </a:r>
        </a:p>
        <a:p>
          <a:pPr>
            <a:spcAft>
              <a:spcPts val="0"/>
            </a:spcAft>
          </a:pPr>
          <a:r>
            <a:rPr lang="en-US" sz="1400" dirty="0">
              <a:solidFill>
                <a:srgbClr val="000000"/>
              </a:solidFill>
            </a:rPr>
            <a:t>(Price, operational capabilities, quality, past performance, risk)</a:t>
          </a:r>
        </a:p>
        <a:p>
          <a:pPr>
            <a:spcAft>
              <a:spcPct val="35000"/>
            </a:spcAft>
          </a:pPr>
          <a:endParaRPr lang="en-US" sz="1000" dirty="0">
            <a:solidFill>
              <a:srgbClr val="000000"/>
            </a:solidFill>
          </a:endParaRPr>
        </a:p>
      </dgm:t>
    </dgm:pt>
    <dgm:pt modelId="{4EA5AFA4-CC83-4E2C-A8D3-AABBB4E88D44}" type="parTrans" cxnId="{7AB99366-A7BC-4562-96B7-004BCB5E1A23}">
      <dgm:prSet/>
      <dgm:spPr/>
      <dgm:t>
        <a:bodyPr/>
        <a:lstStyle/>
        <a:p>
          <a:endParaRPr lang="en-US"/>
        </a:p>
      </dgm:t>
    </dgm:pt>
    <dgm:pt modelId="{A506A319-1930-44B4-B1A9-2E30F7805C3F}" type="sibTrans" cxnId="{7AB99366-A7BC-4562-96B7-004BCB5E1A23}">
      <dgm:prSet/>
      <dgm:spPr/>
      <dgm:t>
        <a:bodyPr/>
        <a:lstStyle/>
        <a:p>
          <a:endParaRPr lang="en-US"/>
        </a:p>
      </dgm:t>
    </dgm:pt>
    <dgm:pt modelId="{0B58ADA6-D660-49F0-AC89-018746579630}">
      <dgm:prSet custT="1"/>
      <dgm:spPr/>
      <dgm:t>
        <a:bodyPr/>
        <a:lstStyle/>
        <a:p>
          <a:pPr>
            <a:spcAft>
              <a:spcPts val="0"/>
            </a:spcAft>
          </a:pPr>
          <a:endParaRPr lang="en-US" sz="1100" b="1" dirty="0">
            <a:solidFill>
              <a:srgbClr val="000000"/>
            </a:solidFill>
          </a:endParaRPr>
        </a:p>
        <a:p>
          <a:pPr>
            <a:spcAft>
              <a:spcPts val="0"/>
            </a:spcAft>
          </a:pPr>
          <a:r>
            <a:rPr lang="en-US" sz="1200" b="1" dirty="0">
              <a:solidFill>
                <a:srgbClr val="000000"/>
              </a:solidFill>
            </a:rPr>
            <a:t>Identical purchases up to $100k </a:t>
          </a:r>
          <a:r>
            <a:rPr lang="en-US" sz="1200" b="0" dirty="0">
              <a:solidFill>
                <a:srgbClr val="000000"/>
              </a:solidFill>
            </a:rPr>
            <a:t>that were competitively bid within the previous 12 months (when awarded to the lowest competitive bidder) can avoid rebidding by reusing that same supplier and pricing.</a:t>
          </a:r>
        </a:p>
        <a:p>
          <a:pPr>
            <a:spcAft>
              <a:spcPts val="0"/>
            </a:spcAft>
          </a:pPr>
          <a:endParaRPr lang="en-US" sz="1000" dirty="0">
            <a:solidFill>
              <a:srgbClr val="000000"/>
            </a:solidFill>
          </a:endParaRPr>
        </a:p>
      </dgm:t>
    </dgm:pt>
    <dgm:pt modelId="{1E8B203D-7702-4249-BE95-BA722E660015}" type="parTrans" cxnId="{58D5F0DE-D633-4E27-862D-EFD0A8A657CC}">
      <dgm:prSet/>
      <dgm:spPr/>
      <dgm:t>
        <a:bodyPr/>
        <a:lstStyle/>
        <a:p>
          <a:endParaRPr lang="en-US"/>
        </a:p>
      </dgm:t>
    </dgm:pt>
    <dgm:pt modelId="{16192FFE-5BC7-44DA-9F95-0B00E82F9D7A}" type="sibTrans" cxnId="{58D5F0DE-D633-4E27-862D-EFD0A8A657CC}">
      <dgm:prSet/>
      <dgm:spPr/>
      <dgm:t>
        <a:bodyPr/>
        <a:lstStyle/>
        <a:p>
          <a:endParaRPr lang="en-US"/>
        </a:p>
      </dgm:t>
    </dgm:pt>
    <dgm:pt modelId="{393FF660-B075-4AD6-B6B1-FC037C843A07}" type="pres">
      <dgm:prSet presAssocID="{05AA1D9D-C909-4761-9D29-73B5A0117F71}" presName="hierChild1" presStyleCnt="0">
        <dgm:presLayoutVars>
          <dgm:chPref val="1"/>
          <dgm:dir/>
          <dgm:animOne val="branch"/>
          <dgm:animLvl val="lvl"/>
          <dgm:resizeHandles/>
        </dgm:presLayoutVars>
      </dgm:prSet>
      <dgm:spPr/>
    </dgm:pt>
    <dgm:pt modelId="{BBBFB162-5E47-4FAC-ACEA-92642E8415DA}" type="pres">
      <dgm:prSet presAssocID="{62251743-9FA6-4667-9670-EE5E313269AE}" presName="hierRoot1" presStyleCnt="0"/>
      <dgm:spPr/>
    </dgm:pt>
    <dgm:pt modelId="{D927F49F-CFB2-4AE9-8232-A38985B116F8}" type="pres">
      <dgm:prSet presAssocID="{62251743-9FA6-4667-9670-EE5E313269AE}" presName="composite" presStyleCnt="0"/>
      <dgm:spPr/>
    </dgm:pt>
    <dgm:pt modelId="{3E114605-04BD-41E2-B624-2255CEB5E389}" type="pres">
      <dgm:prSet presAssocID="{62251743-9FA6-4667-9670-EE5E313269AE}" presName="background" presStyleLbl="node0" presStyleIdx="0" presStyleCnt="4"/>
      <dgm:spPr/>
    </dgm:pt>
    <dgm:pt modelId="{E2FD4738-3D3F-4304-BF8A-7717278033AE}" type="pres">
      <dgm:prSet presAssocID="{62251743-9FA6-4667-9670-EE5E313269AE}" presName="text" presStyleLbl="fgAcc0" presStyleIdx="0" presStyleCnt="4">
        <dgm:presLayoutVars>
          <dgm:chPref val="3"/>
        </dgm:presLayoutVars>
      </dgm:prSet>
      <dgm:spPr/>
    </dgm:pt>
    <dgm:pt modelId="{6068B1F5-2E25-4585-9895-0B60DC20DCF7}" type="pres">
      <dgm:prSet presAssocID="{62251743-9FA6-4667-9670-EE5E313269AE}" presName="hierChild2" presStyleCnt="0"/>
      <dgm:spPr/>
    </dgm:pt>
    <dgm:pt modelId="{BFB1E57C-3F58-490C-9136-81A8623F20AD}" type="pres">
      <dgm:prSet presAssocID="{F68EDE64-5A22-477C-8357-604F56E266FC}" presName="hierRoot1" presStyleCnt="0"/>
      <dgm:spPr/>
    </dgm:pt>
    <dgm:pt modelId="{C2F00767-ABAA-40F1-AADA-06750220490E}" type="pres">
      <dgm:prSet presAssocID="{F68EDE64-5A22-477C-8357-604F56E266FC}" presName="composite" presStyleCnt="0"/>
      <dgm:spPr/>
    </dgm:pt>
    <dgm:pt modelId="{25EAB2AC-4F8C-4D3F-B351-AFAC412FF85C}" type="pres">
      <dgm:prSet presAssocID="{F68EDE64-5A22-477C-8357-604F56E266FC}" presName="background" presStyleLbl="node0" presStyleIdx="1" presStyleCnt="4"/>
      <dgm:spPr/>
    </dgm:pt>
    <dgm:pt modelId="{CB91F372-3958-4CB6-A800-E0AA1AFA7F27}" type="pres">
      <dgm:prSet presAssocID="{F68EDE64-5A22-477C-8357-604F56E266FC}" presName="text" presStyleLbl="fgAcc0" presStyleIdx="1" presStyleCnt="4">
        <dgm:presLayoutVars>
          <dgm:chPref val="3"/>
        </dgm:presLayoutVars>
      </dgm:prSet>
      <dgm:spPr/>
    </dgm:pt>
    <dgm:pt modelId="{51EF8A4C-70DF-4134-B0D3-06531DB42A6C}" type="pres">
      <dgm:prSet presAssocID="{F68EDE64-5A22-477C-8357-604F56E266FC}" presName="hierChild2" presStyleCnt="0"/>
      <dgm:spPr/>
    </dgm:pt>
    <dgm:pt modelId="{4FF95933-E4F4-4139-8F7D-FE6BD274066E}" type="pres">
      <dgm:prSet presAssocID="{68EF54F7-1BC2-4A41-B5F7-62DE272F535F}" presName="hierRoot1" presStyleCnt="0"/>
      <dgm:spPr/>
    </dgm:pt>
    <dgm:pt modelId="{583BF67B-DE69-42C0-9155-71D7380950E4}" type="pres">
      <dgm:prSet presAssocID="{68EF54F7-1BC2-4A41-B5F7-62DE272F535F}" presName="composite" presStyleCnt="0"/>
      <dgm:spPr/>
    </dgm:pt>
    <dgm:pt modelId="{C0FE7615-8FC3-4F64-A305-FBE4A6917AB1}" type="pres">
      <dgm:prSet presAssocID="{68EF54F7-1BC2-4A41-B5F7-62DE272F535F}" presName="background" presStyleLbl="node0" presStyleIdx="2" presStyleCnt="4"/>
      <dgm:spPr/>
    </dgm:pt>
    <dgm:pt modelId="{2EAAFE2B-1C7D-4578-B8A2-606A7F327956}" type="pres">
      <dgm:prSet presAssocID="{68EF54F7-1BC2-4A41-B5F7-62DE272F535F}" presName="text" presStyleLbl="fgAcc0" presStyleIdx="2" presStyleCnt="4">
        <dgm:presLayoutVars>
          <dgm:chPref val="3"/>
        </dgm:presLayoutVars>
      </dgm:prSet>
      <dgm:spPr/>
    </dgm:pt>
    <dgm:pt modelId="{ADFDFC1B-066E-47AF-ABEE-8EBE779B9508}" type="pres">
      <dgm:prSet presAssocID="{68EF54F7-1BC2-4A41-B5F7-62DE272F535F}" presName="hierChild2" presStyleCnt="0"/>
      <dgm:spPr/>
    </dgm:pt>
    <dgm:pt modelId="{E3EE5F71-8B22-4B6D-9EC7-89988A56F4D1}" type="pres">
      <dgm:prSet presAssocID="{0B58ADA6-D660-49F0-AC89-018746579630}" presName="hierRoot1" presStyleCnt="0"/>
      <dgm:spPr/>
    </dgm:pt>
    <dgm:pt modelId="{71A70760-87F7-4FC2-BC18-5114FB97F17F}" type="pres">
      <dgm:prSet presAssocID="{0B58ADA6-D660-49F0-AC89-018746579630}" presName="composite" presStyleCnt="0"/>
      <dgm:spPr/>
    </dgm:pt>
    <dgm:pt modelId="{62BFBA85-1203-4293-B41B-FC30335BD0DF}" type="pres">
      <dgm:prSet presAssocID="{0B58ADA6-D660-49F0-AC89-018746579630}" presName="background" presStyleLbl="node0" presStyleIdx="3" presStyleCnt="4"/>
      <dgm:spPr/>
    </dgm:pt>
    <dgm:pt modelId="{8E47F52A-EAFF-4C3C-AAE6-12879456D362}" type="pres">
      <dgm:prSet presAssocID="{0B58ADA6-D660-49F0-AC89-018746579630}" presName="text" presStyleLbl="fgAcc0" presStyleIdx="3" presStyleCnt="4">
        <dgm:presLayoutVars>
          <dgm:chPref val="3"/>
        </dgm:presLayoutVars>
      </dgm:prSet>
      <dgm:spPr/>
    </dgm:pt>
    <dgm:pt modelId="{E520B3E3-D236-4405-8932-23C64D108959}" type="pres">
      <dgm:prSet presAssocID="{0B58ADA6-D660-49F0-AC89-018746579630}" presName="hierChild2" presStyleCnt="0"/>
      <dgm:spPr/>
    </dgm:pt>
  </dgm:ptLst>
  <dgm:cxnLst>
    <dgm:cxn modelId="{EAC62A2E-E38E-431E-9AE1-51B6B9213C7B}" srcId="{05AA1D9D-C909-4761-9D29-73B5A0117F71}" destId="{62251743-9FA6-4667-9670-EE5E313269AE}" srcOrd="0" destOrd="0" parTransId="{EF6FE9BF-BD67-4460-BCBB-025F080FF582}" sibTransId="{123CB2F2-A707-4528-BA10-7C45539FC4E3}"/>
    <dgm:cxn modelId="{A1A95A3D-027E-43C5-A5BF-13031695526F}" type="presOf" srcId="{62251743-9FA6-4667-9670-EE5E313269AE}" destId="{E2FD4738-3D3F-4304-BF8A-7717278033AE}" srcOrd="0" destOrd="0" presId="urn:microsoft.com/office/officeart/2005/8/layout/hierarchy1"/>
    <dgm:cxn modelId="{6E1D1362-5BFF-431B-907C-36B05A393930}" type="presOf" srcId="{05AA1D9D-C909-4761-9D29-73B5A0117F71}" destId="{393FF660-B075-4AD6-B6B1-FC037C843A07}" srcOrd="0" destOrd="0" presId="urn:microsoft.com/office/officeart/2005/8/layout/hierarchy1"/>
    <dgm:cxn modelId="{7AB99366-A7BC-4562-96B7-004BCB5E1A23}" srcId="{05AA1D9D-C909-4761-9D29-73B5A0117F71}" destId="{68EF54F7-1BC2-4A41-B5F7-62DE272F535F}" srcOrd="2" destOrd="0" parTransId="{4EA5AFA4-CC83-4E2C-A8D3-AABBB4E88D44}" sibTransId="{A506A319-1930-44B4-B1A9-2E30F7805C3F}"/>
    <dgm:cxn modelId="{128E90B3-1F51-4EA6-8743-ABE5A52A8DB7}" srcId="{05AA1D9D-C909-4761-9D29-73B5A0117F71}" destId="{F68EDE64-5A22-477C-8357-604F56E266FC}" srcOrd="1" destOrd="0" parTransId="{9150128B-CD32-45BF-8AFF-070AA3415E30}" sibTransId="{C46BF265-052C-4FF6-8BB6-C2B631482C86}"/>
    <dgm:cxn modelId="{65C4AAB8-4E43-434B-B35D-0903224B6F87}" type="presOf" srcId="{F68EDE64-5A22-477C-8357-604F56E266FC}" destId="{CB91F372-3958-4CB6-A800-E0AA1AFA7F27}" srcOrd="0" destOrd="0" presId="urn:microsoft.com/office/officeart/2005/8/layout/hierarchy1"/>
    <dgm:cxn modelId="{8C3942CB-59CD-4521-96DF-B0E1847A9405}" type="presOf" srcId="{0B58ADA6-D660-49F0-AC89-018746579630}" destId="{8E47F52A-EAFF-4C3C-AAE6-12879456D362}" srcOrd="0" destOrd="0" presId="urn:microsoft.com/office/officeart/2005/8/layout/hierarchy1"/>
    <dgm:cxn modelId="{7A67CDD6-4DF4-4535-961E-CE762DEF3A18}" type="presOf" srcId="{68EF54F7-1BC2-4A41-B5F7-62DE272F535F}" destId="{2EAAFE2B-1C7D-4578-B8A2-606A7F327956}" srcOrd="0" destOrd="0" presId="urn:microsoft.com/office/officeart/2005/8/layout/hierarchy1"/>
    <dgm:cxn modelId="{58D5F0DE-D633-4E27-862D-EFD0A8A657CC}" srcId="{05AA1D9D-C909-4761-9D29-73B5A0117F71}" destId="{0B58ADA6-D660-49F0-AC89-018746579630}" srcOrd="3" destOrd="0" parTransId="{1E8B203D-7702-4249-BE95-BA722E660015}" sibTransId="{16192FFE-5BC7-44DA-9F95-0B00E82F9D7A}"/>
    <dgm:cxn modelId="{D5998E1C-C605-42FA-B070-7D85A13D084A}" type="presParOf" srcId="{393FF660-B075-4AD6-B6B1-FC037C843A07}" destId="{BBBFB162-5E47-4FAC-ACEA-92642E8415DA}" srcOrd="0" destOrd="0" presId="urn:microsoft.com/office/officeart/2005/8/layout/hierarchy1"/>
    <dgm:cxn modelId="{7C3A0256-4F0D-4632-8E9A-E938AB83E373}" type="presParOf" srcId="{BBBFB162-5E47-4FAC-ACEA-92642E8415DA}" destId="{D927F49F-CFB2-4AE9-8232-A38985B116F8}" srcOrd="0" destOrd="0" presId="urn:microsoft.com/office/officeart/2005/8/layout/hierarchy1"/>
    <dgm:cxn modelId="{373976C2-2CEB-4C58-9531-E15ED29BA4A9}" type="presParOf" srcId="{D927F49F-CFB2-4AE9-8232-A38985B116F8}" destId="{3E114605-04BD-41E2-B624-2255CEB5E389}" srcOrd="0" destOrd="0" presId="urn:microsoft.com/office/officeart/2005/8/layout/hierarchy1"/>
    <dgm:cxn modelId="{297010CF-3F78-4342-9EB6-30576CD73252}" type="presParOf" srcId="{D927F49F-CFB2-4AE9-8232-A38985B116F8}" destId="{E2FD4738-3D3F-4304-BF8A-7717278033AE}" srcOrd="1" destOrd="0" presId="urn:microsoft.com/office/officeart/2005/8/layout/hierarchy1"/>
    <dgm:cxn modelId="{9977004E-E873-4C54-981C-F16B8EF36B89}" type="presParOf" srcId="{BBBFB162-5E47-4FAC-ACEA-92642E8415DA}" destId="{6068B1F5-2E25-4585-9895-0B60DC20DCF7}" srcOrd="1" destOrd="0" presId="urn:microsoft.com/office/officeart/2005/8/layout/hierarchy1"/>
    <dgm:cxn modelId="{99BCE43A-BC74-401A-97F6-F6F16CA376F3}" type="presParOf" srcId="{393FF660-B075-4AD6-B6B1-FC037C843A07}" destId="{BFB1E57C-3F58-490C-9136-81A8623F20AD}" srcOrd="1" destOrd="0" presId="urn:microsoft.com/office/officeart/2005/8/layout/hierarchy1"/>
    <dgm:cxn modelId="{8F2C42DE-BEDD-41E0-976F-E570404275CD}" type="presParOf" srcId="{BFB1E57C-3F58-490C-9136-81A8623F20AD}" destId="{C2F00767-ABAA-40F1-AADA-06750220490E}" srcOrd="0" destOrd="0" presId="urn:microsoft.com/office/officeart/2005/8/layout/hierarchy1"/>
    <dgm:cxn modelId="{6D356E67-EA43-425F-9090-99BD80FBF5BA}" type="presParOf" srcId="{C2F00767-ABAA-40F1-AADA-06750220490E}" destId="{25EAB2AC-4F8C-4D3F-B351-AFAC412FF85C}" srcOrd="0" destOrd="0" presId="urn:microsoft.com/office/officeart/2005/8/layout/hierarchy1"/>
    <dgm:cxn modelId="{1A74100D-B036-4C07-9FE7-54EA0CE4960A}" type="presParOf" srcId="{C2F00767-ABAA-40F1-AADA-06750220490E}" destId="{CB91F372-3958-4CB6-A800-E0AA1AFA7F27}" srcOrd="1" destOrd="0" presId="urn:microsoft.com/office/officeart/2005/8/layout/hierarchy1"/>
    <dgm:cxn modelId="{0AA1375E-CE6E-485F-9E23-CFD943C2F3BC}" type="presParOf" srcId="{BFB1E57C-3F58-490C-9136-81A8623F20AD}" destId="{51EF8A4C-70DF-4134-B0D3-06531DB42A6C}" srcOrd="1" destOrd="0" presId="urn:microsoft.com/office/officeart/2005/8/layout/hierarchy1"/>
    <dgm:cxn modelId="{0DB28465-3B9D-4BD6-A151-653302DE756B}" type="presParOf" srcId="{393FF660-B075-4AD6-B6B1-FC037C843A07}" destId="{4FF95933-E4F4-4139-8F7D-FE6BD274066E}" srcOrd="2" destOrd="0" presId="urn:microsoft.com/office/officeart/2005/8/layout/hierarchy1"/>
    <dgm:cxn modelId="{615E0CEE-053E-4316-968F-F05E297548E6}" type="presParOf" srcId="{4FF95933-E4F4-4139-8F7D-FE6BD274066E}" destId="{583BF67B-DE69-42C0-9155-71D7380950E4}" srcOrd="0" destOrd="0" presId="urn:microsoft.com/office/officeart/2005/8/layout/hierarchy1"/>
    <dgm:cxn modelId="{B65466E4-2C61-4314-BFCA-FA0BB5DDC5B3}" type="presParOf" srcId="{583BF67B-DE69-42C0-9155-71D7380950E4}" destId="{C0FE7615-8FC3-4F64-A305-FBE4A6917AB1}" srcOrd="0" destOrd="0" presId="urn:microsoft.com/office/officeart/2005/8/layout/hierarchy1"/>
    <dgm:cxn modelId="{043BBBB9-5D37-409B-8D74-B8C201898684}" type="presParOf" srcId="{583BF67B-DE69-42C0-9155-71D7380950E4}" destId="{2EAAFE2B-1C7D-4578-B8A2-606A7F327956}" srcOrd="1" destOrd="0" presId="urn:microsoft.com/office/officeart/2005/8/layout/hierarchy1"/>
    <dgm:cxn modelId="{9CC740EF-D1EB-457E-8FFF-03FCCFA49325}" type="presParOf" srcId="{4FF95933-E4F4-4139-8F7D-FE6BD274066E}" destId="{ADFDFC1B-066E-47AF-ABEE-8EBE779B9508}" srcOrd="1" destOrd="0" presId="urn:microsoft.com/office/officeart/2005/8/layout/hierarchy1"/>
    <dgm:cxn modelId="{0998C3FF-D81D-44FC-B4F0-15E91B7A96F0}" type="presParOf" srcId="{393FF660-B075-4AD6-B6B1-FC037C843A07}" destId="{E3EE5F71-8B22-4B6D-9EC7-89988A56F4D1}" srcOrd="3" destOrd="0" presId="urn:microsoft.com/office/officeart/2005/8/layout/hierarchy1"/>
    <dgm:cxn modelId="{D9BE4CA6-B9D2-4918-B660-364CC01CD839}" type="presParOf" srcId="{E3EE5F71-8B22-4B6D-9EC7-89988A56F4D1}" destId="{71A70760-87F7-4FC2-BC18-5114FB97F17F}" srcOrd="0" destOrd="0" presId="urn:microsoft.com/office/officeart/2005/8/layout/hierarchy1"/>
    <dgm:cxn modelId="{27EDF6F6-1B2E-4268-AD8F-2F4D5AE58556}" type="presParOf" srcId="{71A70760-87F7-4FC2-BC18-5114FB97F17F}" destId="{62BFBA85-1203-4293-B41B-FC30335BD0DF}" srcOrd="0" destOrd="0" presId="urn:microsoft.com/office/officeart/2005/8/layout/hierarchy1"/>
    <dgm:cxn modelId="{0ACD6DEE-129C-409C-8102-5A168F1471FD}" type="presParOf" srcId="{71A70760-87F7-4FC2-BC18-5114FB97F17F}" destId="{8E47F52A-EAFF-4C3C-AAE6-12879456D362}" srcOrd="1" destOrd="0" presId="urn:microsoft.com/office/officeart/2005/8/layout/hierarchy1"/>
    <dgm:cxn modelId="{E44D9C7C-53CB-4BD6-87D1-876E1C5B6E59}" type="presParOf" srcId="{E3EE5F71-8B22-4B6D-9EC7-89988A56F4D1}" destId="{E520B3E3-D236-4405-8932-23C64D10895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AA1D9D-C909-4761-9D29-73B5A0117F7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2251743-9FA6-4667-9670-EE5E313269AE}">
      <dgm:prSet custT="1"/>
      <dgm:spPr/>
      <dgm:t>
        <a:bodyPr/>
        <a:lstStyle/>
        <a:p>
          <a:r>
            <a:rPr lang="en-US" sz="1800" b="1" dirty="0">
              <a:solidFill>
                <a:srgbClr val="000000"/>
              </a:solidFill>
            </a:rPr>
            <a:t>Engage Legal Affairs </a:t>
          </a:r>
          <a:r>
            <a:rPr lang="en-US" sz="1800" dirty="0">
              <a:solidFill>
                <a:srgbClr val="000000"/>
              </a:solidFill>
            </a:rPr>
            <a:t>for contracts that involve legal or regulatory compliance issues.</a:t>
          </a:r>
          <a:endParaRPr lang="en-US" sz="1800" dirty="0"/>
        </a:p>
      </dgm:t>
    </dgm:pt>
    <dgm:pt modelId="{EF6FE9BF-BD67-4460-BCBB-025F080FF582}" type="parTrans" cxnId="{EAC62A2E-E38E-431E-9AE1-51B6B9213C7B}">
      <dgm:prSet/>
      <dgm:spPr/>
      <dgm:t>
        <a:bodyPr/>
        <a:lstStyle/>
        <a:p>
          <a:endParaRPr lang="en-US"/>
        </a:p>
      </dgm:t>
    </dgm:pt>
    <dgm:pt modelId="{123CB2F2-A707-4528-BA10-7C45539FC4E3}" type="sibTrans" cxnId="{EAC62A2E-E38E-431E-9AE1-51B6B9213C7B}">
      <dgm:prSet/>
      <dgm:spPr/>
      <dgm:t>
        <a:bodyPr/>
        <a:lstStyle/>
        <a:p>
          <a:endParaRPr lang="en-US"/>
        </a:p>
      </dgm:t>
    </dgm:pt>
    <dgm:pt modelId="{F68EDE64-5A22-477C-8357-604F56E266FC}">
      <dgm:prSet custT="1"/>
      <dgm:spPr/>
      <dgm:t>
        <a:bodyPr/>
        <a:lstStyle/>
        <a:p>
          <a:r>
            <a:rPr lang="en-US" sz="1800" b="1" dirty="0">
              <a:solidFill>
                <a:srgbClr val="000000"/>
              </a:solidFill>
            </a:rPr>
            <a:t>Engage Risk Management </a:t>
          </a:r>
          <a:r>
            <a:rPr lang="en-US" sz="1800" dirty="0">
              <a:solidFill>
                <a:srgbClr val="000000"/>
              </a:solidFill>
            </a:rPr>
            <a:t>for COI requirements.</a:t>
          </a:r>
        </a:p>
      </dgm:t>
    </dgm:pt>
    <dgm:pt modelId="{9150128B-CD32-45BF-8AFF-070AA3415E30}" type="parTrans" cxnId="{128E90B3-1F51-4EA6-8743-ABE5A52A8DB7}">
      <dgm:prSet/>
      <dgm:spPr/>
      <dgm:t>
        <a:bodyPr/>
        <a:lstStyle/>
        <a:p>
          <a:endParaRPr lang="en-US"/>
        </a:p>
      </dgm:t>
    </dgm:pt>
    <dgm:pt modelId="{C46BF265-052C-4FF6-8BB6-C2B631482C86}" type="sibTrans" cxnId="{128E90B3-1F51-4EA6-8743-ABE5A52A8DB7}">
      <dgm:prSet/>
      <dgm:spPr/>
      <dgm:t>
        <a:bodyPr/>
        <a:lstStyle/>
        <a:p>
          <a:endParaRPr lang="en-US"/>
        </a:p>
      </dgm:t>
    </dgm:pt>
    <dgm:pt modelId="{393FF660-B075-4AD6-B6B1-FC037C843A07}" type="pres">
      <dgm:prSet presAssocID="{05AA1D9D-C909-4761-9D29-73B5A0117F71}" presName="hierChild1" presStyleCnt="0">
        <dgm:presLayoutVars>
          <dgm:chPref val="1"/>
          <dgm:dir/>
          <dgm:animOne val="branch"/>
          <dgm:animLvl val="lvl"/>
          <dgm:resizeHandles/>
        </dgm:presLayoutVars>
      </dgm:prSet>
      <dgm:spPr/>
    </dgm:pt>
    <dgm:pt modelId="{BBBFB162-5E47-4FAC-ACEA-92642E8415DA}" type="pres">
      <dgm:prSet presAssocID="{62251743-9FA6-4667-9670-EE5E313269AE}" presName="hierRoot1" presStyleCnt="0"/>
      <dgm:spPr/>
    </dgm:pt>
    <dgm:pt modelId="{D927F49F-CFB2-4AE9-8232-A38985B116F8}" type="pres">
      <dgm:prSet presAssocID="{62251743-9FA6-4667-9670-EE5E313269AE}" presName="composite" presStyleCnt="0"/>
      <dgm:spPr/>
    </dgm:pt>
    <dgm:pt modelId="{3E114605-04BD-41E2-B624-2255CEB5E389}" type="pres">
      <dgm:prSet presAssocID="{62251743-9FA6-4667-9670-EE5E313269AE}" presName="background" presStyleLbl="node0" presStyleIdx="0" presStyleCnt="2"/>
      <dgm:spPr/>
    </dgm:pt>
    <dgm:pt modelId="{E2FD4738-3D3F-4304-BF8A-7717278033AE}" type="pres">
      <dgm:prSet presAssocID="{62251743-9FA6-4667-9670-EE5E313269AE}" presName="text" presStyleLbl="fgAcc0" presStyleIdx="0" presStyleCnt="2" custScaleX="54411" custScaleY="52979">
        <dgm:presLayoutVars>
          <dgm:chPref val="3"/>
        </dgm:presLayoutVars>
      </dgm:prSet>
      <dgm:spPr/>
    </dgm:pt>
    <dgm:pt modelId="{6068B1F5-2E25-4585-9895-0B60DC20DCF7}" type="pres">
      <dgm:prSet presAssocID="{62251743-9FA6-4667-9670-EE5E313269AE}" presName="hierChild2" presStyleCnt="0"/>
      <dgm:spPr/>
    </dgm:pt>
    <dgm:pt modelId="{BFB1E57C-3F58-490C-9136-81A8623F20AD}" type="pres">
      <dgm:prSet presAssocID="{F68EDE64-5A22-477C-8357-604F56E266FC}" presName="hierRoot1" presStyleCnt="0"/>
      <dgm:spPr/>
    </dgm:pt>
    <dgm:pt modelId="{C2F00767-ABAA-40F1-AADA-06750220490E}" type="pres">
      <dgm:prSet presAssocID="{F68EDE64-5A22-477C-8357-604F56E266FC}" presName="composite" presStyleCnt="0"/>
      <dgm:spPr/>
    </dgm:pt>
    <dgm:pt modelId="{25EAB2AC-4F8C-4D3F-B351-AFAC412FF85C}" type="pres">
      <dgm:prSet presAssocID="{F68EDE64-5A22-477C-8357-604F56E266FC}" presName="background" presStyleLbl="node0" presStyleIdx="1" presStyleCnt="2"/>
      <dgm:spPr/>
    </dgm:pt>
    <dgm:pt modelId="{CB91F372-3958-4CB6-A800-E0AA1AFA7F27}" type="pres">
      <dgm:prSet presAssocID="{F68EDE64-5A22-477C-8357-604F56E266FC}" presName="text" presStyleLbl="fgAcc0" presStyleIdx="1" presStyleCnt="2" custScaleX="53471" custScaleY="52836">
        <dgm:presLayoutVars>
          <dgm:chPref val="3"/>
        </dgm:presLayoutVars>
      </dgm:prSet>
      <dgm:spPr/>
    </dgm:pt>
    <dgm:pt modelId="{51EF8A4C-70DF-4134-B0D3-06531DB42A6C}" type="pres">
      <dgm:prSet presAssocID="{F68EDE64-5A22-477C-8357-604F56E266FC}" presName="hierChild2" presStyleCnt="0"/>
      <dgm:spPr/>
    </dgm:pt>
  </dgm:ptLst>
  <dgm:cxnLst>
    <dgm:cxn modelId="{EAC62A2E-E38E-431E-9AE1-51B6B9213C7B}" srcId="{05AA1D9D-C909-4761-9D29-73B5A0117F71}" destId="{62251743-9FA6-4667-9670-EE5E313269AE}" srcOrd="0" destOrd="0" parTransId="{EF6FE9BF-BD67-4460-BCBB-025F080FF582}" sibTransId="{123CB2F2-A707-4528-BA10-7C45539FC4E3}"/>
    <dgm:cxn modelId="{A1A95A3D-027E-43C5-A5BF-13031695526F}" type="presOf" srcId="{62251743-9FA6-4667-9670-EE5E313269AE}" destId="{E2FD4738-3D3F-4304-BF8A-7717278033AE}" srcOrd="0" destOrd="0" presId="urn:microsoft.com/office/officeart/2005/8/layout/hierarchy1"/>
    <dgm:cxn modelId="{6E1D1362-5BFF-431B-907C-36B05A393930}" type="presOf" srcId="{05AA1D9D-C909-4761-9D29-73B5A0117F71}" destId="{393FF660-B075-4AD6-B6B1-FC037C843A07}" srcOrd="0" destOrd="0" presId="urn:microsoft.com/office/officeart/2005/8/layout/hierarchy1"/>
    <dgm:cxn modelId="{128E90B3-1F51-4EA6-8743-ABE5A52A8DB7}" srcId="{05AA1D9D-C909-4761-9D29-73B5A0117F71}" destId="{F68EDE64-5A22-477C-8357-604F56E266FC}" srcOrd="1" destOrd="0" parTransId="{9150128B-CD32-45BF-8AFF-070AA3415E30}" sibTransId="{C46BF265-052C-4FF6-8BB6-C2B631482C86}"/>
    <dgm:cxn modelId="{65C4AAB8-4E43-434B-B35D-0903224B6F87}" type="presOf" srcId="{F68EDE64-5A22-477C-8357-604F56E266FC}" destId="{CB91F372-3958-4CB6-A800-E0AA1AFA7F27}" srcOrd="0" destOrd="0" presId="urn:microsoft.com/office/officeart/2005/8/layout/hierarchy1"/>
    <dgm:cxn modelId="{D5998E1C-C605-42FA-B070-7D85A13D084A}" type="presParOf" srcId="{393FF660-B075-4AD6-B6B1-FC037C843A07}" destId="{BBBFB162-5E47-4FAC-ACEA-92642E8415DA}" srcOrd="0" destOrd="0" presId="urn:microsoft.com/office/officeart/2005/8/layout/hierarchy1"/>
    <dgm:cxn modelId="{7C3A0256-4F0D-4632-8E9A-E938AB83E373}" type="presParOf" srcId="{BBBFB162-5E47-4FAC-ACEA-92642E8415DA}" destId="{D927F49F-CFB2-4AE9-8232-A38985B116F8}" srcOrd="0" destOrd="0" presId="urn:microsoft.com/office/officeart/2005/8/layout/hierarchy1"/>
    <dgm:cxn modelId="{373976C2-2CEB-4C58-9531-E15ED29BA4A9}" type="presParOf" srcId="{D927F49F-CFB2-4AE9-8232-A38985B116F8}" destId="{3E114605-04BD-41E2-B624-2255CEB5E389}" srcOrd="0" destOrd="0" presId="urn:microsoft.com/office/officeart/2005/8/layout/hierarchy1"/>
    <dgm:cxn modelId="{297010CF-3F78-4342-9EB6-30576CD73252}" type="presParOf" srcId="{D927F49F-CFB2-4AE9-8232-A38985B116F8}" destId="{E2FD4738-3D3F-4304-BF8A-7717278033AE}" srcOrd="1" destOrd="0" presId="urn:microsoft.com/office/officeart/2005/8/layout/hierarchy1"/>
    <dgm:cxn modelId="{9977004E-E873-4C54-981C-F16B8EF36B89}" type="presParOf" srcId="{BBBFB162-5E47-4FAC-ACEA-92642E8415DA}" destId="{6068B1F5-2E25-4585-9895-0B60DC20DCF7}" srcOrd="1" destOrd="0" presId="urn:microsoft.com/office/officeart/2005/8/layout/hierarchy1"/>
    <dgm:cxn modelId="{99BCE43A-BC74-401A-97F6-F6F16CA376F3}" type="presParOf" srcId="{393FF660-B075-4AD6-B6B1-FC037C843A07}" destId="{BFB1E57C-3F58-490C-9136-81A8623F20AD}" srcOrd="1" destOrd="0" presId="urn:microsoft.com/office/officeart/2005/8/layout/hierarchy1"/>
    <dgm:cxn modelId="{8F2C42DE-BEDD-41E0-976F-E570404275CD}" type="presParOf" srcId="{BFB1E57C-3F58-490C-9136-81A8623F20AD}" destId="{C2F00767-ABAA-40F1-AADA-06750220490E}" srcOrd="0" destOrd="0" presId="urn:microsoft.com/office/officeart/2005/8/layout/hierarchy1"/>
    <dgm:cxn modelId="{6D356E67-EA43-425F-9090-99BD80FBF5BA}" type="presParOf" srcId="{C2F00767-ABAA-40F1-AADA-06750220490E}" destId="{25EAB2AC-4F8C-4D3F-B351-AFAC412FF85C}" srcOrd="0" destOrd="0" presId="urn:microsoft.com/office/officeart/2005/8/layout/hierarchy1"/>
    <dgm:cxn modelId="{1A74100D-B036-4C07-9FE7-54EA0CE4960A}" type="presParOf" srcId="{C2F00767-ABAA-40F1-AADA-06750220490E}" destId="{CB91F372-3958-4CB6-A800-E0AA1AFA7F27}" srcOrd="1" destOrd="0" presId="urn:microsoft.com/office/officeart/2005/8/layout/hierarchy1"/>
    <dgm:cxn modelId="{0AA1375E-CE6E-485F-9E23-CFD943C2F3BC}" type="presParOf" srcId="{BFB1E57C-3F58-490C-9136-81A8623F20AD}" destId="{51EF8A4C-70DF-4134-B0D3-06531DB42A6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F96D38-D85A-48F9-9D07-78A57C8F2E7F}"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C473F128-2BE5-4FC5-BEE5-840862F01665}">
      <dgm:prSet/>
      <dgm:spPr/>
      <dgm:t>
        <a:bodyPr/>
        <a:lstStyle/>
        <a:p>
          <a:r>
            <a:rPr lang="en-US" b="1" dirty="0"/>
            <a:t>Up to 1,000 branded items</a:t>
          </a:r>
        </a:p>
        <a:p>
          <a:r>
            <a:rPr lang="en-US" b="1" dirty="0"/>
            <a:t> </a:t>
          </a:r>
          <a:r>
            <a:rPr lang="en-US" dirty="0"/>
            <a:t>P-Card, licensed supplier</a:t>
          </a:r>
        </a:p>
      </dgm:t>
    </dgm:pt>
    <dgm:pt modelId="{5241DD2F-B7DD-4645-A0CC-D1BC539622E0}" type="parTrans" cxnId="{10083D52-46FC-499A-A1F3-30DAB05C2B94}">
      <dgm:prSet/>
      <dgm:spPr/>
      <dgm:t>
        <a:bodyPr/>
        <a:lstStyle/>
        <a:p>
          <a:endParaRPr lang="en-US"/>
        </a:p>
      </dgm:t>
    </dgm:pt>
    <dgm:pt modelId="{2143209D-27EB-492D-9E46-623127F310FF}" type="sibTrans" cxnId="{10083D52-46FC-499A-A1F3-30DAB05C2B94}">
      <dgm:prSet/>
      <dgm:spPr/>
      <dgm:t>
        <a:bodyPr/>
        <a:lstStyle/>
        <a:p>
          <a:endParaRPr lang="en-US"/>
        </a:p>
      </dgm:t>
    </dgm:pt>
    <dgm:pt modelId="{BB156279-92DD-4BCF-9E6F-B2CC499912B0}">
      <dgm:prSet/>
      <dgm:spPr/>
      <dgm:t>
        <a:bodyPr/>
        <a:lstStyle/>
        <a:p>
          <a:r>
            <a:rPr lang="en-US" b="1" dirty="0"/>
            <a:t>Greater than 1,000 branded items </a:t>
          </a:r>
        </a:p>
        <a:p>
          <a:r>
            <a:rPr lang="en-US" dirty="0"/>
            <a:t> BuyLU, licensed supplier, 3 competitive bids</a:t>
          </a:r>
        </a:p>
      </dgm:t>
    </dgm:pt>
    <dgm:pt modelId="{67E511DF-84A4-4A74-B731-D0F8430DE9E1}" type="parTrans" cxnId="{04584563-6408-48AB-8504-D801ED39866D}">
      <dgm:prSet/>
      <dgm:spPr/>
      <dgm:t>
        <a:bodyPr/>
        <a:lstStyle/>
        <a:p>
          <a:endParaRPr lang="en-US"/>
        </a:p>
      </dgm:t>
    </dgm:pt>
    <dgm:pt modelId="{6AD0764C-359A-410C-8D62-EBA3C1859547}" type="sibTrans" cxnId="{04584563-6408-48AB-8504-D801ED39866D}">
      <dgm:prSet/>
      <dgm:spPr/>
      <dgm:t>
        <a:bodyPr/>
        <a:lstStyle/>
        <a:p>
          <a:endParaRPr lang="en-US"/>
        </a:p>
      </dgm:t>
    </dgm:pt>
    <dgm:pt modelId="{D5EA7EEB-90D7-4B5D-968B-7FD54026475A}">
      <dgm:prSet/>
      <dgm:spPr/>
      <dgm:t>
        <a:bodyPr/>
        <a:lstStyle/>
        <a:p>
          <a:r>
            <a:rPr lang="en-US" b="1" dirty="0"/>
            <a:t>Up to 2,500 </a:t>
          </a:r>
          <a:r>
            <a:rPr lang="en-US" dirty="0"/>
            <a:t> </a:t>
          </a:r>
        </a:p>
        <a:p>
          <a:r>
            <a:rPr lang="en-US" dirty="0"/>
            <a:t>P-Card within P-Card Policy</a:t>
          </a:r>
        </a:p>
      </dgm:t>
    </dgm:pt>
    <dgm:pt modelId="{B8283C08-AD3E-4A7F-99F2-A4E6274E2905}" type="parTrans" cxnId="{B10D60E2-C26B-4356-9D3C-BCAA7FCD3CF3}">
      <dgm:prSet/>
      <dgm:spPr/>
      <dgm:t>
        <a:bodyPr/>
        <a:lstStyle/>
        <a:p>
          <a:endParaRPr lang="en-US"/>
        </a:p>
      </dgm:t>
    </dgm:pt>
    <dgm:pt modelId="{F07AE521-1260-480D-88EF-4C8BC5447F31}" type="sibTrans" cxnId="{B10D60E2-C26B-4356-9D3C-BCAA7FCD3CF3}">
      <dgm:prSet/>
      <dgm:spPr/>
      <dgm:t>
        <a:bodyPr/>
        <a:lstStyle/>
        <a:p>
          <a:endParaRPr lang="en-US"/>
        </a:p>
      </dgm:t>
    </dgm:pt>
    <dgm:pt modelId="{8B164389-BBA8-4315-B149-1779EAD27533}">
      <dgm:prSet/>
      <dgm:spPr/>
      <dgm:t>
        <a:bodyPr/>
        <a:lstStyle/>
        <a:p>
          <a:r>
            <a:rPr lang="en-US" b="1" dirty="0"/>
            <a:t>Up to 15,000 </a:t>
          </a:r>
        </a:p>
        <a:p>
          <a:r>
            <a:rPr lang="en-US" dirty="0"/>
            <a:t>Competitive bids are encouraged, not required</a:t>
          </a:r>
        </a:p>
      </dgm:t>
    </dgm:pt>
    <dgm:pt modelId="{EC5BB289-DC32-4061-A7E9-D508D1159595}" type="parTrans" cxnId="{D9D49AE7-FC6E-41E4-80E6-CC6E451DAAB8}">
      <dgm:prSet/>
      <dgm:spPr/>
      <dgm:t>
        <a:bodyPr/>
        <a:lstStyle/>
        <a:p>
          <a:endParaRPr lang="en-US"/>
        </a:p>
      </dgm:t>
    </dgm:pt>
    <dgm:pt modelId="{5FC58AA8-850A-4A54-A82E-EAF3F27013BB}" type="sibTrans" cxnId="{D9D49AE7-FC6E-41E4-80E6-CC6E451DAAB8}">
      <dgm:prSet/>
      <dgm:spPr/>
      <dgm:t>
        <a:bodyPr/>
        <a:lstStyle/>
        <a:p>
          <a:endParaRPr lang="en-US"/>
        </a:p>
      </dgm:t>
    </dgm:pt>
    <dgm:pt modelId="{BE49FB6A-1948-4E11-B444-8C6431ACA055}">
      <dgm:prSet/>
      <dgm:spPr/>
      <dgm:t>
        <a:bodyPr/>
        <a:lstStyle/>
        <a:p>
          <a:r>
            <a:rPr lang="en-US" b="1" dirty="0"/>
            <a:t>Greater than 15,000 up to 50,000 </a:t>
          </a:r>
        </a:p>
        <a:p>
          <a:r>
            <a:rPr lang="en-US" dirty="0"/>
            <a:t>Solicitation from at least 3 capable suppliers, Bid Matrix Form</a:t>
          </a:r>
        </a:p>
      </dgm:t>
    </dgm:pt>
    <dgm:pt modelId="{32E6C818-37E6-402F-9F41-DD763C27892C}" type="parTrans" cxnId="{18939285-75F4-4600-B849-7D73F96506B3}">
      <dgm:prSet/>
      <dgm:spPr/>
      <dgm:t>
        <a:bodyPr/>
        <a:lstStyle/>
        <a:p>
          <a:endParaRPr lang="en-US"/>
        </a:p>
      </dgm:t>
    </dgm:pt>
    <dgm:pt modelId="{EF42AC23-9334-49D4-A45C-517376C1E80F}" type="sibTrans" cxnId="{18939285-75F4-4600-B849-7D73F96506B3}">
      <dgm:prSet/>
      <dgm:spPr/>
      <dgm:t>
        <a:bodyPr/>
        <a:lstStyle/>
        <a:p>
          <a:endParaRPr lang="en-US"/>
        </a:p>
      </dgm:t>
    </dgm:pt>
    <dgm:pt modelId="{B88B00F1-558B-4678-8327-E52488AF113D}">
      <dgm:prSet/>
      <dgm:spPr/>
      <dgm:t>
        <a:bodyPr/>
        <a:lstStyle/>
        <a:p>
          <a:r>
            <a:rPr lang="en-US" b="1" dirty="0"/>
            <a:t>Greater than 50,000 up to 100,000 </a:t>
          </a:r>
        </a:p>
        <a:p>
          <a:r>
            <a:rPr lang="en-US" dirty="0"/>
            <a:t>Use of Procurement approved template for RFQ’s or RFP’s</a:t>
          </a:r>
        </a:p>
      </dgm:t>
    </dgm:pt>
    <dgm:pt modelId="{C4DDC051-D7BE-4198-9C09-CB22F7B8E4B5}" type="parTrans" cxnId="{DB3A06A1-E9C9-4F53-97AC-C0F06998FC33}">
      <dgm:prSet/>
      <dgm:spPr/>
      <dgm:t>
        <a:bodyPr/>
        <a:lstStyle/>
        <a:p>
          <a:endParaRPr lang="en-US"/>
        </a:p>
      </dgm:t>
    </dgm:pt>
    <dgm:pt modelId="{0E49D00B-24BA-4EDC-B182-B3324484785A}" type="sibTrans" cxnId="{DB3A06A1-E9C9-4F53-97AC-C0F06998FC33}">
      <dgm:prSet/>
      <dgm:spPr/>
      <dgm:t>
        <a:bodyPr/>
        <a:lstStyle/>
        <a:p>
          <a:endParaRPr lang="en-US"/>
        </a:p>
      </dgm:t>
    </dgm:pt>
    <dgm:pt modelId="{8BF3ED44-9470-4B2B-85CC-BBD64386F8DA}">
      <dgm:prSet/>
      <dgm:spPr/>
      <dgm:t>
        <a:bodyPr/>
        <a:lstStyle/>
        <a:p>
          <a:r>
            <a:rPr lang="en-US" b="1" dirty="0"/>
            <a:t>Greater than 100,000 up to 250,000 </a:t>
          </a:r>
        </a:p>
        <a:p>
          <a:r>
            <a:rPr lang="en-US" dirty="0"/>
            <a:t>Procurement must be notified by email prior to sending solicitation</a:t>
          </a:r>
        </a:p>
      </dgm:t>
    </dgm:pt>
    <dgm:pt modelId="{0596F40F-8C2F-41FC-94E6-242F1D65FE73}" type="parTrans" cxnId="{CE6EE56F-40DF-4752-AA73-82921C2789A0}">
      <dgm:prSet/>
      <dgm:spPr/>
      <dgm:t>
        <a:bodyPr/>
        <a:lstStyle/>
        <a:p>
          <a:endParaRPr lang="en-US"/>
        </a:p>
      </dgm:t>
    </dgm:pt>
    <dgm:pt modelId="{4ECC7886-41B2-4DC1-9DFC-EC416AFE5A80}" type="sibTrans" cxnId="{CE6EE56F-40DF-4752-AA73-82921C2789A0}">
      <dgm:prSet/>
      <dgm:spPr/>
      <dgm:t>
        <a:bodyPr/>
        <a:lstStyle/>
        <a:p>
          <a:endParaRPr lang="en-US"/>
        </a:p>
      </dgm:t>
    </dgm:pt>
    <dgm:pt modelId="{960CB7B9-1EFC-49A5-8A57-E02DBDE743F4}">
      <dgm:prSet/>
      <dgm:spPr/>
      <dgm:t>
        <a:bodyPr/>
        <a:lstStyle/>
        <a:p>
          <a:r>
            <a:rPr lang="en-US" b="1" dirty="0"/>
            <a:t>Greater than 250,000</a:t>
          </a:r>
        </a:p>
        <a:p>
          <a:r>
            <a:rPr lang="en-US" b="1" dirty="0"/>
            <a:t> </a:t>
          </a:r>
          <a:r>
            <a:rPr lang="en-US" dirty="0"/>
            <a:t> Procurement must be notified and included in the acquisition strategy, solicitation, and award process.</a:t>
          </a:r>
        </a:p>
      </dgm:t>
    </dgm:pt>
    <dgm:pt modelId="{048FF64B-FFA3-4049-9F3B-69C6F789B32C}" type="parTrans" cxnId="{EE575FAB-D333-483F-A2CA-8EF290581C2D}">
      <dgm:prSet/>
      <dgm:spPr/>
      <dgm:t>
        <a:bodyPr/>
        <a:lstStyle/>
        <a:p>
          <a:endParaRPr lang="en-US"/>
        </a:p>
      </dgm:t>
    </dgm:pt>
    <dgm:pt modelId="{C912F53A-F89E-409D-ACC4-70BC55EFE480}" type="sibTrans" cxnId="{EE575FAB-D333-483F-A2CA-8EF290581C2D}">
      <dgm:prSet/>
      <dgm:spPr/>
      <dgm:t>
        <a:bodyPr/>
        <a:lstStyle/>
        <a:p>
          <a:endParaRPr lang="en-US"/>
        </a:p>
      </dgm:t>
    </dgm:pt>
    <dgm:pt modelId="{032871E0-182D-4523-B686-D898991A9352}" type="pres">
      <dgm:prSet presAssocID="{E6F96D38-D85A-48F9-9D07-78A57C8F2E7F}" presName="diagram" presStyleCnt="0">
        <dgm:presLayoutVars>
          <dgm:dir/>
          <dgm:resizeHandles val="exact"/>
        </dgm:presLayoutVars>
      </dgm:prSet>
      <dgm:spPr/>
    </dgm:pt>
    <dgm:pt modelId="{73481F03-F587-4D83-985F-D0795FF374BF}" type="pres">
      <dgm:prSet presAssocID="{C473F128-2BE5-4FC5-BEE5-840862F01665}" presName="node" presStyleLbl="node1" presStyleIdx="0" presStyleCnt="8">
        <dgm:presLayoutVars>
          <dgm:bulletEnabled val="1"/>
        </dgm:presLayoutVars>
      </dgm:prSet>
      <dgm:spPr/>
    </dgm:pt>
    <dgm:pt modelId="{22E56EEF-3151-4D2D-BBD3-F696B78D7F7C}" type="pres">
      <dgm:prSet presAssocID="{2143209D-27EB-492D-9E46-623127F310FF}" presName="sibTrans" presStyleCnt="0"/>
      <dgm:spPr/>
    </dgm:pt>
    <dgm:pt modelId="{C817AE6C-2A71-43DC-B0A6-5A401AE9C702}" type="pres">
      <dgm:prSet presAssocID="{BB156279-92DD-4BCF-9E6F-B2CC499912B0}" presName="node" presStyleLbl="node1" presStyleIdx="1" presStyleCnt="8">
        <dgm:presLayoutVars>
          <dgm:bulletEnabled val="1"/>
        </dgm:presLayoutVars>
      </dgm:prSet>
      <dgm:spPr/>
    </dgm:pt>
    <dgm:pt modelId="{FCBC3DAE-951E-4B54-9A8A-EE53B978815A}" type="pres">
      <dgm:prSet presAssocID="{6AD0764C-359A-410C-8D62-EBA3C1859547}" presName="sibTrans" presStyleCnt="0"/>
      <dgm:spPr/>
    </dgm:pt>
    <dgm:pt modelId="{F64E1C84-3579-4DA8-A780-6F5AFECC9E1B}" type="pres">
      <dgm:prSet presAssocID="{D5EA7EEB-90D7-4B5D-968B-7FD54026475A}" presName="node" presStyleLbl="node1" presStyleIdx="2" presStyleCnt="8">
        <dgm:presLayoutVars>
          <dgm:bulletEnabled val="1"/>
        </dgm:presLayoutVars>
      </dgm:prSet>
      <dgm:spPr/>
    </dgm:pt>
    <dgm:pt modelId="{5DA6B90A-51DE-464B-8C5A-FFDD256C529C}" type="pres">
      <dgm:prSet presAssocID="{F07AE521-1260-480D-88EF-4C8BC5447F31}" presName="sibTrans" presStyleCnt="0"/>
      <dgm:spPr/>
    </dgm:pt>
    <dgm:pt modelId="{12A27A82-8B63-4248-83EE-9579FA868075}" type="pres">
      <dgm:prSet presAssocID="{8B164389-BBA8-4315-B149-1779EAD27533}" presName="node" presStyleLbl="node1" presStyleIdx="3" presStyleCnt="8">
        <dgm:presLayoutVars>
          <dgm:bulletEnabled val="1"/>
        </dgm:presLayoutVars>
      </dgm:prSet>
      <dgm:spPr/>
    </dgm:pt>
    <dgm:pt modelId="{9B3F514C-BE25-4D50-82E2-DF25735F50E6}" type="pres">
      <dgm:prSet presAssocID="{5FC58AA8-850A-4A54-A82E-EAF3F27013BB}" presName="sibTrans" presStyleCnt="0"/>
      <dgm:spPr/>
    </dgm:pt>
    <dgm:pt modelId="{E9265D65-E61A-482B-B6EB-58451C6769E6}" type="pres">
      <dgm:prSet presAssocID="{BE49FB6A-1948-4E11-B444-8C6431ACA055}" presName="node" presStyleLbl="node1" presStyleIdx="4" presStyleCnt="8">
        <dgm:presLayoutVars>
          <dgm:bulletEnabled val="1"/>
        </dgm:presLayoutVars>
      </dgm:prSet>
      <dgm:spPr/>
    </dgm:pt>
    <dgm:pt modelId="{C84FCD39-913F-4BC9-843C-D34EBBC3B49F}" type="pres">
      <dgm:prSet presAssocID="{EF42AC23-9334-49D4-A45C-517376C1E80F}" presName="sibTrans" presStyleCnt="0"/>
      <dgm:spPr/>
    </dgm:pt>
    <dgm:pt modelId="{0565670C-1119-4863-887A-C8FC836D5C44}" type="pres">
      <dgm:prSet presAssocID="{B88B00F1-558B-4678-8327-E52488AF113D}" presName="node" presStyleLbl="node1" presStyleIdx="5" presStyleCnt="8">
        <dgm:presLayoutVars>
          <dgm:bulletEnabled val="1"/>
        </dgm:presLayoutVars>
      </dgm:prSet>
      <dgm:spPr/>
    </dgm:pt>
    <dgm:pt modelId="{359F8107-8E03-406D-A61E-187273025AB3}" type="pres">
      <dgm:prSet presAssocID="{0E49D00B-24BA-4EDC-B182-B3324484785A}" presName="sibTrans" presStyleCnt="0"/>
      <dgm:spPr/>
    </dgm:pt>
    <dgm:pt modelId="{ED76A5F7-4C99-4B22-91B4-BD5554B91B63}" type="pres">
      <dgm:prSet presAssocID="{8BF3ED44-9470-4B2B-85CC-BBD64386F8DA}" presName="node" presStyleLbl="node1" presStyleIdx="6" presStyleCnt="8">
        <dgm:presLayoutVars>
          <dgm:bulletEnabled val="1"/>
        </dgm:presLayoutVars>
      </dgm:prSet>
      <dgm:spPr/>
    </dgm:pt>
    <dgm:pt modelId="{9E0DA658-BEEE-4E81-B85F-6A8F78F873C9}" type="pres">
      <dgm:prSet presAssocID="{4ECC7886-41B2-4DC1-9DFC-EC416AFE5A80}" presName="sibTrans" presStyleCnt="0"/>
      <dgm:spPr/>
    </dgm:pt>
    <dgm:pt modelId="{3E3E129B-1B61-4870-B70F-B6626C4DBB43}" type="pres">
      <dgm:prSet presAssocID="{960CB7B9-1EFC-49A5-8A57-E02DBDE743F4}" presName="node" presStyleLbl="node1" presStyleIdx="7" presStyleCnt="8">
        <dgm:presLayoutVars>
          <dgm:bulletEnabled val="1"/>
        </dgm:presLayoutVars>
      </dgm:prSet>
      <dgm:spPr/>
    </dgm:pt>
  </dgm:ptLst>
  <dgm:cxnLst>
    <dgm:cxn modelId="{45314A08-C103-4A75-BDED-7E6166D0B7F9}" type="presOf" srcId="{C473F128-2BE5-4FC5-BEE5-840862F01665}" destId="{73481F03-F587-4D83-985F-D0795FF374BF}" srcOrd="0" destOrd="0" presId="urn:microsoft.com/office/officeart/2005/8/layout/default"/>
    <dgm:cxn modelId="{04584563-6408-48AB-8504-D801ED39866D}" srcId="{E6F96D38-D85A-48F9-9D07-78A57C8F2E7F}" destId="{BB156279-92DD-4BCF-9E6F-B2CC499912B0}" srcOrd="1" destOrd="0" parTransId="{67E511DF-84A4-4A74-B731-D0F8430DE9E1}" sibTransId="{6AD0764C-359A-410C-8D62-EBA3C1859547}"/>
    <dgm:cxn modelId="{FEA17249-9330-4468-8A11-2A8A66723186}" type="presOf" srcId="{8BF3ED44-9470-4B2B-85CC-BBD64386F8DA}" destId="{ED76A5F7-4C99-4B22-91B4-BD5554B91B63}" srcOrd="0" destOrd="0" presId="urn:microsoft.com/office/officeart/2005/8/layout/default"/>
    <dgm:cxn modelId="{CE6EE56F-40DF-4752-AA73-82921C2789A0}" srcId="{E6F96D38-D85A-48F9-9D07-78A57C8F2E7F}" destId="{8BF3ED44-9470-4B2B-85CC-BBD64386F8DA}" srcOrd="6" destOrd="0" parTransId="{0596F40F-8C2F-41FC-94E6-242F1D65FE73}" sibTransId="{4ECC7886-41B2-4DC1-9DFC-EC416AFE5A80}"/>
    <dgm:cxn modelId="{10083D52-46FC-499A-A1F3-30DAB05C2B94}" srcId="{E6F96D38-D85A-48F9-9D07-78A57C8F2E7F}" destId="{C473F128-2BE5-4FC5-BEE5-840862F01665}" srcOrd="0" destOrd="0" parTransId="{5241DD2F-B7DD-4645-A0CC-D1BC539622E0}" sibTransId="{2143209D-27EB-492D-9E46-623127F310FF}"/>
    <dgm:cxn modelId="{18939285-75F4-4600-B849-7D73F96506B3}" srcId="{E6F96D38-D85A-48F9-9D07-78A57C8F2E7F}" destId="{BE49FB6A-1948-4E11-B444-8C6431ACA055}" srcOrd="4" destOrd="0" parTransId="{32E6C818-37E6-402F-9F41-DD763C27892C}" sibTransId="{EF42AC23-9334-49D4-A45C-517376C1E80F}"/>
    <dgm:cxn modelId="{7F0FD097-BFBE-4E45-B5A2-D22F1F30E569}" type="presOf" srcId="{B88B00F1-558B-4678-8327-E52488AF113D}" destId="{0565670C-1119-4863-887A-C8FC836D5C44}" srcOrd="0" destOrd="0" presId="urn:microsoft.com/office/officeart/2005/8/layout/default"/>
    <dgm:cxn modelId="{DB3A06A1-E9C9-4F53-97AC-C0F06998FC33}" srcId="{E6F96D38-D85A-48F9-9D07-78A57C8F2E7F}" destId="{B88B00F1-558B-4678-8327-E52488AF113D}" srcOrd="5" destOrd="0" parTransId="{C4DDC051-D7BE-4198-9C09-CB22F7B8E4B5}" sibTransId="{0E49D00B-24BA-4EDC-B182-B3324484785A}"/>
    <dgm:cxn modelId="{969728A2-D62E-433D-89B9-ADE3F5FEA5B6}" type="presOf" srcId="{960CB7B9-1EFC-49A5-8A57-E02DBDE743F4}" destId="{3E3E129B-1B61-4870-B70F-B6626C4DBB43}" srcOrd="0" destOrd="0" presId="urn:microsoft.com/office/officeart/2005/8/layout/default"/>
    <dgm:cxn modelId="{EE575FAB-D333-483F-A2CA-8EF290581C2D}" srcId="{E6F96D38-D85A-48F9-9D07-78A57C8F2E7F}" destId="{960CB7B9-1EFC-49A5-8A57-E02DBDE743F4}" srcOrd="7" destOrd="0" parTransId="{048FF64B-FFA3-4049-9F3B-69C6F789B32C}" sibTransId="{C912F53A-F89E-409D-ACC4-70BC55EFE480}"/>
    <dgm:cxn modelId="{879BCDB2-CA5D-470C-897D-C730FEF0F241}" type="presOf" srcId="{BB156279-92DD-4BCF-9E6F-B2CC499912B0}" destId="{C817AE6C-2A71-43DC-B0A6-5A401AE9C702}" srcOrd="0" destOrd="0" presId="urn:microsoft.com/office/officeart/2005/8/layout/default"/>
    <dgm:cxn modelId="{BA717AC7-8B50-4C9C-9064-AEE9240940D2}" type="presOf" srcId="{D5EA7EEB-90D7-4B5D-968B-7FD54026475A}" destId="{F64E1C84-3579-4DA8-A780-6F5AFECC9E1B}" srcOrd="0" destOrd="0" presId="urn:microsoft.com/office/officeart/2005/8/layout/default"/>
    <dgm:cxn modelId="{B10D60E2-C26B-4356-9D3C-BCAA7FCD3CF3}" srcId="{E6F96D38-D85A-48F9-9D07-78A57C8F2E7F}" destId="{D5EA7EEB-90D7-4B5D-968B-7FD54026475A}" srcOrd="2" destOrd="0" parTransId="{B8283C08-AD3E-4A7F-99F2-A4E6274E2905}" sibTransId="{F07AE521-1260-480D-88EF-4C8BC5447F31}"/>
    <dgm:cxn modelId="{E2AFDFE2-283E-4EF8-B49C-F9EE8E7CC68F}" type="presOf" srcId="{BE49FB6A-1948-4E11-B444-8C6431ACA055}" destId="{E9265D65-E61A-482B-B6EB-58451C6769E6}" srcOrd="0" destOrd="0" presId="urn:microsoft.com/office/officeart/2005/8/layout/default"/>
    <dgm:cxn modelId="{D9D49AE7-FC6E-41E4-80E6-CC6E451DAAB8}" srcId="{E6F96D38-D85A-48F9-9D07-78A57C8F2E7F}" destId="{8B164389-BBA8-4315-B149-1779EAD27533}" srcOrd="3" destOrd="0" parTransId="{EC5BB289-DC32-4061-A7E9-D508D1159595}" sibTransId="{5FC58AA8-850A-4A54-A82E-EAF3F27013BB}"/>
    <dgm:cxn modelId="{305039F1-1D5B-46E7-AE57-900D843AA3C0}" type="presOf" srcId="{8B164389-BBA8-4315-B149-1779EAD27533}" destId="{12A27A82-8B63-4248-83EE-9579FA868075}" srcOrd="0" destOrd="0" presId="urn:microsoft.com/office/officeart/2005/8/layout/default"/>
    <dgm:cxn modelId="{03D857FD-6410-4B10-A51A-86F19E8201F1}" type="presOf" srcId="{E6F96D38-D85A-48F9-9D07-78A57C8F2E7F}" destId="{032871E0-182D-4523-B686-D898991A9352}" srcOrd="0" destOrd="0" presId="urn:microsoft.com/office/officeart/2005/8/layout/default"/>
    <dgm:cxn modelId="{3FA4E8C1-7CA4-4299-86F4-1BA340E1F51E}" type="presParOf" srcId="{032871E0-182D-4523-B686-D898991A9352}" destId="{73481F03-F587-4D83-985F-D0795FF374BF}" srcOrd="0" destOrd="0" presId="urn:microsoft.com/office/officeart/2005/8/layout/default"/>
    <dgm:cxn modelId="{2F750D8E-100D-4AFA-87A7-0441D4549D8A}" type="presParOf" srcId="{032871E0-182D-4523-B686-D898991A9352}" destId="{22E56EEF-3151-4D2D-BBD3-F696B78D7F7C}" srcOrd="1" destOrd="0" presId="urn:microsoft.com/office/officeart/2005/8/layout/default"/>
    <dgm:cxn modelId="{27746279-7C51-473E-8BCB-9C35879EEF9D}" type="presParOf" srcId="{032871E0-182D-4523-B686-D898991A9352}" destId="{C817AE6C-2A71-43DC-B0A6-5A401AE9C702}" srcOrd="2" destOrd="0" presId="urn:microsoft.com/office/officeart/2005/8/layout/default"/>
    <dgm:cxn modelId="{E5805DAB-565B-4295-BCF3-9AB63972481A}" type="presParOf" srcId="{032871E0-182D-4523-B686-D898991A9352}" destId="{FCBC3DAE-951E-4B54-9A8A-EE53B978815A}" srcOrd="3" destOrd="0" presId="urn:microsoft.com/office/officeart/2005/8/layout/default"/>
    <dgm:cxn modelId="{AB96F2E9-DBAD-40FD-8CC0-906E11CABD0A}" type="presParOf" srcId="{032871E0-182D-4523-B686-D898991A9352}" destId="{F64E1C84-3579-4DA8-A780-6F5AFECC9E1B}" srcOrd="4" destOrd="0" presId="urn:microsoft.com/office/officeart/2005/8/layout/default"/>
    <dgm:cxn modelId="{E8FA1DDE-C471-4144-80BC-DE050E3595C5}" type="presParOf" srcId="{032871E0-182D-4523-B686-D898991A9352}" destId="{5DA6B90A-51DE-464B-8C5A-FFDD256C529C}" srcOrd="5" destOrd="0" presId="urn:microsoft.com/office/officeart/2005/8/layout/default"/>
    <dgm:cxn modelId="{3581F8A5-28E0-4565-88BA-995CA7FA807A}" type="presParOf" srcId="{032871E0-182D-4523-B686-D898991A9352}" destId="{12A27A82-8B63-4248-83EE-9579FA868075}" srcOrd="6" destOrd="0" presId="urn:microsoft.com/office/officeart/2005/8/layout/default"/>
    <dgm:cxn modelId="{CDBFD79B-48BE-4482-B674-DF7BB3A00CA4}" type="presParOf" srcId="{032871E0-182D-4523-B686-D898991A9352}" destId="{9B3F514C-BE25-4D50-82E2-DF25735F50E6}" srcOrd="7" destOrd="0" presId="urn:microsoft.com/office/officeart/2005/8/layout/default"/>
    <dgm:cxn modelId="{497CA0AC-44E0-45DF-B676-2DC7CF396166}" type="presParOf" srcId="{032871E0-182D-4523-B686-D898991A9352}" destId="{E9265D65-E61A-482B-B6EB-58451C6769E6}" srcOrd="8" destOrd="0" presId="urn:microsoft.com/office/officeart/2005/8/layout/default"/>
    <dgm:cxn modelId="{8EC3ACE5-E9C8-49BF-9ACF-E2F004263FE5}" type="presParOf" srcId="{032871E0-182D-4523-B686-D898991A9352}" destId="{C84FCD39-913F-4BC9-843C-D34EBBC3B49F}" srcOrd="9" destOrd="0" presId="urn:microsoft.com/office/officeart/2005/8/layout/default"/>
    <dgm:cxn modelId="{8C021F8D-CDE3-4BAA-9D67-F9E37A0294AE}" type="presParOf" srcId="{032871E0-182D-4523-B686-D898991A9352}" destId="{0565670C-1119-4863-887A-C8FC836D5C44}" srcOrd="10" destOrd="0" presId="urn:microsoft.com/office/officeart/2005/8/layout/default"/>
    <dgm:cxn modelId="{9389FBEF-FCCD-4C21-BB51-F88AF0F934BD}" type="presParOf" srcId="{032871E0-182D-4523-B686-D898991A9352}" destId="{359F8107-8E03-406D-A61E-187273025AB3}" srcOrd="11" destOrd="0" presId="urn:microsoft.com/office/officeart/2005/8/layout/default"/>
    <dgm:cxn modelId="{16641FDB-6F3D-4EC8-AF85-A10F9354A9FF}" type="presParOf" srcId="{032871E0-182D-4523-B686-D898991A9352}" destId="{ED76A5F7-4C99-4B22-91B4-BD5554B91B63}" srcOrd="12" destOrd="0" presId="urn:microsoft.com/office/officeart/2005/8/layout/default"/>
    <dgm:cxn modelId="{CCA07423-CB05-4E2D-BC2A-7C727E1B9946}" type="presParOf" srcId="{032871E0-182D-4523-B686-D898991A9352}" destId="{9E0DA658-BEEE-4E81-B85F-6A8F78F873C9}" srcOrd="13" destOrd="0" presId="urn:microsoft.com/office/officeart/2005/8/layout/default"/>
    <dgm:cxn modelId="{B52AB1F4-39C4-44E1-A80F-19E51FB099B7}" type="presParOf" srcId="{032871E0-182D-4523-B686-D898991A9352}" destId="{3E3E129B-1B61-4870-B70F-B6626C4DBB43}"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E3EE05-AFDD-4B07-8490-C5251BB1E173}"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931F0236-1E6F-45EA-A1BE-FCF8B0B50F9B}">
      <dgm:prSet/>
      <dgm:spPr/>
      <dgm:t>
        <a:bodyPr/>
        <a:lstStyle/>
        <a:p>
          <a:r>
            <a:rPr lang="en-US" b="0" i="0" baseline="0"/>
            <a:t>The competition threshold has been changed from $10,000 to $15,000. </a:t>
          </a:r>
          <a:endParaRPr lang="en-US"/>
        </a:p>
      </dgm:t>
    </dgm:pt>
    <dgm:pt modelId="{9FEFEFA3-C25A-4BC7-9AB5-D30B6B047264}" type="parTrans" cxnId="{889DA604-BDF7-4E99-A008-F174E3032175}">
      <dgm:prSet/>
      <dgm:spPr/>
      <dgm:t>
        <a:bodyPr/>
        <a:lstStyle/>
        <a:p>
          <a:endParaRPr lang="en-US"/>
        </a:p>
      </dgm:t>
    </dgm:pt>
    <dgm:pt modelId="{6A927E9B-09C5-4646-8178-97A285DC5833}" type="sibTrans" cxnId="{889DA604-BDF7-4E99-A008-F174E3032175}">
      <dgm:prSet phldrT="01"/>
      <dgm:spPr/>
      <dgm:t>
        <a:bodyPr/>
        <a:lstStyle/>
        <a:p>
          <a:endParaRPr lang="en-US" dirty="0"/>
        </a:p>
      </dgm:t>
    </dgm:pt>
    <dgm:pt modelId="{F4D49CC8-F406-41FA-875D-882397532B16}">
      <dgm:prSet/>
      <dgm:spPr/>
      <dgm:t>
        <a:bodyPr/>
        <a:lstStyle/>
        <a:p>
          <a:r>
            <a:rPr lang="en-US" b="0" i="0" baseline="0" dirty="0"/>
            <a:t>Solicitation for bids from a minimum of three (3) capable suppliers that can provide comparable products or services</a:t>
          </a:r>
          <a:r>
            <a:rPr lang="en-US" b="1" i="0" baseline="0" dirty="0"/>
            <a:t> </a:t>
          </a:r>
          <a:r>
            <a:rPr lang="en-US" b="0" i="0" baseline="0" dirty="0"/>
            <a:t>is required on all purchases greater than $15,000. </a:t>
          </a:r>
          <a:endParaRPr lang="en-US" dirty="0"/>
        </a:p>
      </dgm:t>
    </dgm:pt>
    <dgm:pt modelId="{FDCEF204-586D-4970-B30F-5A822F5E85C8}" type="parTrans" cxnId="{412F32D8-F491-4A6E-860E-97401CF30B90}">
      <dgm:prSet/>
      <dgm:spPr/>
      <dgm:t>
        <a:bodyPr/>
        <a:lstStyle/>
        <a:p>
          <a:endParaRPr lang="en-US"/>
        </a:p>
      </dgm:t>
    </dgm:pt>
    <dgm:pt modelId="{D8B0B049-EC72-4A8F-8D7D-05E8B87667B2}" type="sibTrans" cxnId="{412F32D8-F491-4A6E-860E-97401CF30B90}">
      <dgm:prSet phldrT="02"/>
      <dgm:spPr/>
      <dgm:t>
        <a:bodyPr/>
        <a:lstStyle/>
        <a:p>
          <a:endParaRPr lang="en-US" dirty="0"/>
        </a:p>
      </dgm:t>
    </dgm:pt>
    <dgm:pt modelId="{CA973C7E-BFC1-4CF8-901B-3008B3E621F4}">
      <dgm:prSet/>
      <dgm:spPr/>
      <dgm:t>
        <a:bodyPr/>
        <a:lstStyle/>
        <a:p>
          <a:r>
            <a:rPr lang="en-US" b="0" i="0" baseline="0"/>
            <a:t> A Competition Bid Matrix Form is required for all competed purchases. </a:t>
          </a:r>
          <a:endParaRPr lang="en-US"/>
        </a:p>
      </dgm:t>
    </dgm:pt>
    <dgm:pt modelId="{261453E8-27C8-4218-A83E-76269CD7A21A}" type="parTrans" cxnId="{F2A0F073-EA3E-4A76-B90C-C4A76CE65EA9}">
      <dgm:prSet/>
      <dgm:spPr/>
      <dgm:t>
        <a:bodyPr/>
        <a:lstStyle/>
        <a:p>
          <a:endParaRPr lang="en-US"/>
        </a:p>
      </dgm:t>
    </dgm:pt>
    <dgm:pt modelId="{1836018B-AD93-48B9-B36C-E684AA2F7187}" type="sibTrans" cxnId="{F2A0F073-EA3E-4A76-B90C-C4A76CE65EA9}">
      <dgm:prSet phldrT="03"/>
      <dgm:spPr/>
      <dgm:t>
        <a:bodyPr/>
        <a:lstStyle/>
        <a:p>
          <a:endParaRPr lang="en-US" dirty="0"/>
        </a:p>
      </dgm:t>
    </dgm:pt>
    <dgm:pt modelId="{1A4492D9-5E84-4DF1-8C1E-D850D3111084}" type="pres">
      <dgm:prSet presAssocID="{84E3EE05-AFDD-4B07-8490-C5251BB1E173}" presName="outerComposite" presStyleCnt="0">
        <dgm:presLayoutVars>
          <dgm:chMax val="5"/>
          <dgm:dir/>
          <dgm:resizeHandles val="exact"/>
        </dgm:presLayoutVars>
      </dgm:prSet>
      <dgm:spPr/>
    </dgm:pt>
    <dgm:pt modelId="{F781D7C5-1923-4D26-B84B-A01FA74EC1BB}" type="pres">
      <dgm:prSet presAssocID="{84E3EE05-AFDD-4B07-8490-C5251BB1E173}" presName="dummyMaxCanvas" presStyleCnt="0">
        <dgm:presLayoutVars/>
      </dgm:prSet>
      <dgm:spPr/>
    </dgm:pt>
    <dgm:pt modelId="{2F324861-2789-4F7C-911D-A869AAA739E0}" type="pres">
      <dgm:prSet presAssocID="{84E3EE05-AFDD-4B07-8490-C5251BB1E173}" presName="ThreeNodes_1" presStyleLbl="node1" presStyleIdx="0" presStyleCnt="3">
        <dgm:presLayoutVars>
          <dgm:bulletEnabled val="1"/>
        </dgm:presLayoutVars>
      </dgm:prSet>
      <dgm:spPr/>
    </dgm:pt>
    <dgm:pt modelId="{5DE1FD66-F51E-4EC2-B3EA-75E496904E66}" type="pres">
      <dgm:prSet presAssocID="{84E3EE05-AFDD-4B07-8490-C5251BB1E173}" presName="ThreeNodes_2" presStyleLbl="node1" presStyleIdx="1" presStyleCnt="3">
        <dgm:presLayoutVars>
          <dgm:bulletEnabled val="1"/>
        </dgm:presLayoutVars>
      </dgm:prSet>
      <dgm:spPr/>
    </dgm:pt>
    <dgm:pt modelId="{DC3D80F1-7B80-4277-AA60-59D9757AE9EB}" type="pres">
      <dgm:prSet presAssocID="{84E3EE05-AFDD-4B07-8490-C5251BB1E173}" presName="ThreeNodes_3" presStyleLbl="node1" presStyleIdx="2" presStyleCnt="3">
        <dgm:presLayoutVars>
          <dgm:bulletEnabled val="1"/>
        </dgm:presLayoutVars>
      </dgm:prSet>
      <dgm:spPr/>
    </dgm:pt>
    <dgm:pt modelId="{7EF71DC0-3FB4-4CDA-B95C-4A0B2E5528C1}" type="pres">
      <dgm:prSet presAssocID="{84E3EE05-AFDD-4B07-8490-C5251BB1E173}" presName="ThreeConn_1-2" presStyleLbl="fgAccFollowNode1" presStyleIdx="0" presStyleCnt="2">
        <dgm:presLayoutVars>
          <dgm:bulletEnabled val="1"/>
        </dgm:presLayoutVars>
      </dgm:prSet>
      <dgm:spPr/>
    </dgm:pt>
    <dgm:pt modelId="{8FD38A7A-84C8-43FF-9E73-6C67E4CB5F0B}" type="pres">
      <dgm:prSet presAssocID="{84E3EE05-AFDD-4B07-8490-C5251BB1E173}" presName="ThreeConn_2-3" presStyleLbl="fgAccFollowNode1" presStyleIdx="1" presStyleCnt="2">
        <dgm:presLayoutVars>
          <dgm:bulletEnabled val="1"/>
        </dgm:presLayoutVars>
      </dgm:prSet>
      <dgm:spPr/>
    </dgm:pt>
    <dgm:pt modelId="{29004EFA-675E-4A4A-98A0-F1EACD87F486}" type="pres">
      <dgm:prSet presAssocID="{84E3EE05-AFDD-4B07-8490-C5251BB1E173}" presName="ThreeNodes_1_text" presStyleLbl="node1" presStyleIdx="2" presStyleCnt="3">
        <dgm:presLayoutVars>
          <dgm:bulletEnabled val="1"/>
        </dgm:presLayoutVars>
      </dgm:prSet>
      <dgm:spPr/>
    </dgm:pt>
    <dgm:pt modelId="{02888072-661F-4239-9A3C-AD7D4DD0C07C}" type="pres">
      <dgm:prSet presAssocID="{84E3EE05-AFDD-4B07-8490-C5251BB1E173}" presName="ThreeNodes_2_text" presStyleLbl="node1" presStyleIdx="2" presStyleCnt="3">
        <dgm:presLayoutVars>
          <dgm:bulletEnabled val="1"/>
        </dgm:presLayoutVars>
      </dgm:prSet>
      <dgm:spPr/>
    </dgm:pt>
    <dgm:pt modelId="{AC8739D0-2FDE-4856-9DA5-8F3ABB34A089}" type="pres">
      <dgm:prSet presAssocID="{84E3EE05-AFDD-4B07-8490-C5251BB1E173}" presName="ThreeNodes_3_text" presStyleLbl="node1" presStyleIdx="2" presStyleCnt="3">
        <dgm:presLayoutVars>
          <dgm:bulletEnabled val="1"/>
        </dgm:presLayoutVars>
      </dgm:prSet>
      <dgm:spPr/>
    </dgm:pt>
  </dgm:ptLst>
  <dgm:cxnLst>
    <dgm:cxn modelId="{889DA604-BDF7-4E99-A008-F174E3032175}" srcId="{84E3EE05-AFDD-4B07-8490-C5251BB1E173}" destId="{931F0236-1E6F-45EA-A1BE-FCF8B0B50F9B}" srcOrd="0" destOrd="0" parTransId="{9FEFEFA3-C25A-4BC7-9AB5-D30B6B047264}" sibTransId="{6A927E9B-09C5-4646-8178-97A285DC5833}"/>
    <dgm:cxn modelId="{A733D32D-46A1-4F74-8109-FFA11EA0223B}" type="presOf" srcId="{CA973C7E-BFC1-4CF8-901B-3008B3E621F4}" destId="{DC3D80F1-7B80-4277-AA60-59D9757AE9EB}" srcOrd="0" destOrd="0" presId="urn:microsoft.com/office/officeart/2005/8/layout/vProcess5"/>
    <dgm:cxn modelId="{904F9364-F4C1-4915-A48C-FCFBA7FA4E00}" type="presOf" srcId="{D8B0B049-EC72-4A8F-8D7D-05E8B87667B2}" destId="{8FD38A7A-84C8-43FF-9E73-6C67E4CB5F0B}" srcOrd="0" destOrd="0" presId="urn:microsoft.com/office/officeart/2005/8/layout/vProcess5"/>
    <dgm:cxn modelId="{F2A0F073-EA3E-4A76-B90C-C4A76CE65EA9}" srcId="{84E3EE05-AFDD-4B07-8490-C5251BB1E173}" destId="{CA973C7E-BFC1-4CF8-901B-3008B3E621F4}" srcOrd="2" destOrd="0" parTransId="{261453E8-27C8-4218-A83E-76269CD7A21A}" sibTransId="{1836018B-AD93-48B9-B36C-E684AA2F7187}"/>
    <dgm:cxn modelId="{8C5ECAA6-C403-4E16-B55E-153460FCA905}" type="presOf" srcId="{F4D49CC8-F406-41FA-875D-882397532B16}" destId="{02888072-661F-4239-9A3C-AD7D4DD0C07C}" srcOrd="1" destOrd="0" presId="urn:microsoft.com/office/officeart/2005/8/layout/vProcess5"/>
    <dgm:cxn modelId="{FC1EA9AC-1D0B-4E4D-9245-C29B2BBF2B55}" type="presOf" srcId="{6A927E9B-09C5-4646-8178-97A285DC5833}" destId="{7EF71DC0-3FB4-4CDA-B95C-4A0B2E5528C1}" srcOrd="0" destOrd="0" presId="urn:microsoft.com/office/officeart/2005/8/layout/vProcess5"/>
    <dgm:cxn modelId="{CB8813AD-D67B-4318-99FB-B3C23B85C175}" type="presOf" srcId="{CA973C7E-BFC1-4CF8-901B-3008B3E621F4}" destId="{AC8739D0-2FDE-4856-9DA5-8F3ABB34A089}" srcOrd="1" destOrd="0" presId="urn:microsoft.com/office/officeart/2005/8/layout/vProcess5"/>
    <dgm:cxn modelId="{49D9FBAE-DF54-4E9F-A664-0CB28CFF9A19}" type="presOf" srcId="{F4D49CC8-F406-41FA-875D-882397532B16}" destId="{5DE1FD66-F51E-4EC2-B3EA-75E496904E66}" srcOrd="0" destOrd="0" presId="urn:microsoft.com/office/officeart/2005/8/layout/vProcess5"/>
    <dgm:cxn modelId="{412F32D8-F491-4A6E-860E-97401CF30B90}" srcId="{84E3EE05-AFDD-4B07-8490-C5251BB1E173}" destId="{F4D49CC8-F406-41FA-875D-882397532B16}" srcOrd="1" destOrd="0" parTransId="{FDCEF204-586D-4970-B30F-5A822F5E85C8}" sibTransId="{D8B0B049-EC72-4A8F-8D7D-05E8B87667B2}"/>
    <dgm:cxn modelId="{F02A08DE-266A-4C51-A057-49E338D4CA2C}" type="presOf" srcId="{931F0236-1E6F-45EA-A1BE-FCF8B0B50F9B}" destId="{2F324861-2789-4F7C-911D-A869AAA739E0}" srcOrd="0" destOrd="0" presId="urn:microsoft.com/office/officeart/2005/8/layout/vProcess5"/>
    <dgm:cxn modelId="{BE9987ED-280F-48F5-A1CF-CE276AD2732C}" type="presOf" srcId="{931F0236-1E6F-45EA-A1BE-FCF8B0B50F9B}" destId="{29004EFA-675E-4A4A-98A0-F1EACD87F486}" srcOrd="1" destOrd="0" presId="urn:microsoft.com/office/officeart/2005/8/layout/vProcess5"/>
    <dgm:cxn modelId="{5F3ABBFF-3C97-4454-9C70-62CCC4346119}" type="presOf" srcId="{84E3EE05-AFDD-4B07-8490-C5251BB1E173}" destId="{1A4492D9-5E84-4DF1-8C1E-D850D3111084}" srcOrd="0" destOrd="0" presId="urn:microsoft.com/office/officeart/2005/8/layout/vProcess5"/>
    <dgm:cxn modelId="{B1D3E80C-B556-4537-9D62-53CB9596462E}" type="presParOf" srcId="{1A4492D9-5E84-4DF1-8C1E-D850D3111084}" destId="{F781D7C5-1923-4D26-B84B-A01FA74EC1BB}" srcOrd="0" destOrd="0" presId="urn:microsoft.com/office/officeart/2005/8/layout/vProcess5"/>
    <dgm:cxn modelId="{4A9114D9-9405-4301-9790-689E74D0B12D}" type="presParOf" srcId="{1A4492D9-5E84-4DF1-8C1E-D850D3111084}" destId="{2F324861-2789-4F7C-911D-A869AAA739E0}" srcOrd="1" destOrd="0" presId="urn:microsoft.com/office/officeart/2005/8/layout/vProcess5"/>
    <dgm:cxn modelId="{248AC59F-B513-4394-BDA0-00B654569EFC}" type="presParOf" srcId="{1A4492D9-5E84-4DF1-8C1E-D850D3111084}" destId="{5DE1FD66-F51E-4EC2-B3EA-75E496904E66}" srcOrd="2" destOrd="0" presId="urn:microsoft.com/office/officeart/2005/8/layout/vProcess5"/>
    <dgm:cxn modelId="{07BDEB25-5123-4291-B194-425E1B47124C}" type="presParOf" srcId="{1A4492D9-5E84-4DF1-8C1E-D850D3111084}" destId="{DC3D80F1-7B80-4277-AA60-59D9757AE9EB}" srcOrd="3" destOrd="0" presId="urn:microsoft.com/office/officeart/2005/8/layout/vProcess5"/>
    <dgm:cxn modelId="{2B626924-A9DB-4E5B-A969-DDDD8050A0A4}" type="presParOf" srcId="{1A4492D9-5E84-4DF1-8C1E-D850D3111084}" destId="{7EF71DC0-3FB4-4CDA-B95C-4A0B2E5528C1}" srcOrd="4" destOrd="0" presId="urn:microsoft.com/office/officeart/2005/8/layout/vProcess5"/>
    <dgm:cxn modelId="{3C22ECEE-23BC-414E-B2BF-8DDC574C7E54}" type="presParOf" srcId="{1A4492D9-5E84-4DF1-8C1E-D850D3111084}" destId="{8FD38A7A-84C8-43FF-9E73-6C67E4CB5F0B}" srcOrd="5" destOrd="0" presId="urn:microsoft.com/office/officeart/2005/8/layout/vProcess5"/>
    <dgm:cxn modelId="{FCF4D482-0105-4958-8354-70B2BDCA3B06}" type="presParOf" srcId="{1A4492D9-5E84-4DF1-8C1E-D850D3111084}" destId="{29004EFA-675E-4A4A-98A0-F1EACD87F486}" srcOrd="6" destOrd="0" presId="urn:microsoft.com/office/officeart/2005/8/layout/vProcess5"/>
    <dgm:cxn modelId="{916EE651-759E-40FA-BEAE-C4E84B499B2C}" type="presParOf" srcId="{1A4492D9-5E84-4DF1-8C1E-D850D3111084}" destId="{02888072-661F-4239-9A3C-AD7D4DD0C07C}" srcOrd="7" destOrd="0" presId="urn:microsoft.com/office/officeart/2005/8/layout/vProcess5"/>
    <dgm:cxn modelId="{283AC57D-82C0-42F9-BFFD-898ADAF1903A}" type="presParOf" srcId="{1A4492D9-5E84-4DF1-8C1E-D850D3111084}" destId="{AC8739D0-2FDE-4856-9DA5-8F3ABB34A08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939FB-0D0A-4ED6-9ADC-C505F0A6FB90}">
      <dsp:nvSpPr>
        <dsp:cNvPr id="0" name=""/>
        <dsp:cNvSpPr/>
      </dsp:nvSpPr>
      <dsp:spPr>
        <a:xfrm>
          <a:off x="0" y="12874"/>
          <a:ext cx="6666833" cy="130952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0000"/>
              </a:solidFill>
            </a:rPr>
            <a:t>Consider the following prior to making a purchase:</a:t>
          </a:r>
        </a:p>
      </dsp:txBody>
      <dsp:txXfrm>
        <a:off x="63926" y="76800"/>
        <a:ext cx="6538981" cy="1181670"/>
      </dsp:txXfrm>
    </dsp:sp>
    <dsp:sp modelId="{5DC37114-EEBE-48E6-B0A5-C354924CFD2A}">
      <dsp:nvSpPr>
        <dsp:cNvPr id="0" name=""/>
        <dsp:cNvSpPr/>
      </dsp:nvSpPr>
      <dsp:spPr>
        <a:xfrm>
          <a:off x="0" y="1385757"/>
          <a:ext cx="6666833" cy="1309522"/>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Timing</a:t>
          </a:r>
          <a:r>
            <a:rPr lang="en-US" sz="2200" kern="1200" dirty="0"/>
            <a:t> – sourcing, supplier registration, contract review, conditional reviews, approval lead times, and purchase process.</a:t>
          </a:r>
        </a:p>
      </dsp:txBody>
      <dsp:txXfrm>
        <a:off x="63926" y="1449683"/>
        <a:ext cx="6538981" cy="1181670"/>
      </dsp:txXfrm>
    </dsp:sp>
    <dsp:sp modelId="{3434803B-929C-41CC-A421-000DC24AA1DA}">
      <dsp:nvSpPr>
        <dsp:cNvPr id="0" name=""/>
        <dsp:cNvSpPr/>
      </dsp:nvSpPr>
      <dsp:spPr>
        <a:xfrm>
          <a:off x="0" y="2758639"/>
          <a:ext cx="6666833" cy="1309522"/>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Requirements</a:t>
          </a:r>
          <a:r>
            <a:rPr lang="en-US" sz="2200" kern="1200" dirty="0"/>
            <a:t> - Contract/requisition should represent the entirety of the projects scope of work or product.</a:t>
          </a:r>
        </a:p>
      </dsp:txBody>
      <dsp:txXfrm>
        <a:off x="63926" y="2822565"/>
        <a:ext cx="6538981" cy="1181670"/>
      </dsp:txXfrm>
    </dsp:sp>
    <dsp:sp modelId="{55D4C109-E366-4813-B8AA-1F375BE73509}">
      <dsp:nvSpPr>
        <dsp:cNvPr id="0" name=""/>
        <dsp:cNvSpPr/>
      </dsp:nvSpPr>
      <dsp:spPr>
        <a:xfrm>
          <a:off x="0" y="4131522"/>
          <a:ext cx="6666833" cy="1309522"/>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Market Research</a:t>
          </a:r>
          <a:r>
            <a:rPr lang="en-US" sz="2200" kern="1200" dirty="0"/>
            <a:t> is necessary to ensure competitive pricing. The extent will vary depending on the complexity of the purchase.</a:t>
          </a:r>
        </a:p>
      </dsp:txBody>
      <dsp:txXfrm>
        <a:off x="63926" y="4195448"/>
        <a:ext cx="6538981" cy="1181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939FB-0D0A-4ED6-9ADC-C505F0A6FB90}">
      <dsp:nvSpPr>
        <dsp:cNvPr id="0" name=""/>
        <dsp:cNvSpPr/>
      </dsp:nvSpPr>
      <dsp:spPr>
        <a:xfrm>
          <a:off x="0" y="2136"/>
          <a:ext cx="6666833" cy="180865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dirty="0"/>
        </a:p>
        <a:p>
          <a:pPr marL="0" lvl="0" indent="0" algn="l" defTabSz="800100">
            <a:lnSpc>
              <a:spcPct val="90000"/>
            </a:lnSpc>
            <a:spcBef>
              <a:spcPct val="0"/>
            </a:spcBef>
            <a:spcAft>
              <a:spcPct val="35000"/>
            </a:spcAft>
            <a:buNone/>
          </a:pPr>
          <a:r>
            <a:rPr lang="en-US" sz="1800" kern="1200" dirty="0"/>
            <a:t>Check BuyLU first to see if your products are available through a </a:t>
          </a:r>
          <a:r>
            <a:rPr lang="en-US" sz="1800" b="1" kern="1200" dirty="0"/>
            <a:t>BuyLU catalog</a:t>
          </a:r>
          <a:r>
            <a:rPr lang="en-US" sz="1800" kern="1200" dirty="0"/>
            <a:t>. This offers a quick and efficient way to find what you need at the best overall value to the University. Competitive bids are required on purchases over 15k.</a:t>
          </a:r>
        </a:p>
        <a:p>
          <a:pPr marL="0" lvl="0" indent="0" algn="l" defTabSz="800100">
            <a:lnSpc>
              <a:spcPct val="90000"/>
            </a:lnSpc>
            <a:spcBef>
              <a:spcPct val="0"/>
            </a:spcBef>
            <a:spcAft>
              <a:spcPct val="35000"/>
            </a:spcAft>
            <a:buNone/>
          </a:pPr>
          <a:endParaRPr lang="en-US" sz="1700" kern="1200" dirty="0"/>
        </a:p>
      </dsp:txBody>
      <dsp:txXfrm>
        <a:off x="88291" y="90427"/>
        <a:ext cx="6490251" cy="1632073"/>
      </dsp:txXfrm>
    </dsp:sp>
    <dsp:sp modelId="{5DC37114-EEBE-48E6-B0A5-C354924CFD2A}">
      <dsp:nvSpPr>
        <dsp:cNvPr id="0" name=""/>
        <dsp:cNvSpPr/>
      </dsp:nvSpPr>
      <dsp:spPr>
        <a:xfrm>
          <a:off x="0" y="1822632"/>
          <a:ext cx="6666833" cy="1808655"/>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endParaRPr lang="en-US" sz="1700" b="1" kern="1200" dirty="0"/>
        </a:p>
        <a:p>
          <a:pPr marL="0" lvl="0" indent="0" algn="l" defTabSz="755650">
            <a:lnSpc>
              <a:spcPct val="90000"/>
            </a:lnSpc>
            <a:spcBef>
              <a:spcPct val="0"/>
            </a:spcBef>
            <a:spcAft>
              <a:spcPct val="35000"/>
            </a:spcAft>
            <a:buNone/>
          </a:pPr>
          <a:r>
            <a:rPr lang="en-US" sz="2000" b="0" kern="1200" dirty="0"/>
            <a:t>Ask vendors about educational </a:t>
          </a:r>
          <a:r>
            <a:rPr lang="en-US" sz="2000" b="1" kern="1200" dirty="0"/>
            <a:t>discounts</a:t>
          </a:r>
          <a:r>
            <a:rPr lang="en-US" sz="2000" b="0" kern="1200" dirty="0"/>
            <a:t>, rebates, and warranties.</a:t>
          </a:r>
        </a:p>
        <a:p>
          <a:pPr marL="0" lvl="0" indent="0" algn="l" defTabSz="755650">
            <a:lnSpc>
              <a:spcPct val="90000"/>
            </a:lnSpc>
            <a:spcBef>
              <a:spcPct val="0"/>
            </a:spcBef>
            <a:spcAft>
              <a:spcPct val="35000"/>
            </a:spcAft>
            <a:buNone/>
          </a:pPr>
          <a:endParaRPr lang="en-US" sz="1700" kern="1200" dirty="0"/>
        </a:p>
      </dsp:txBody>
      <dsp:txXfrm>
        <a:off x="88291" y="1910923"/>
        <a:ext cx="6490251" cy="1632073"/>
      </dsp:txXfrm>
    </dsp:sp>
    <dsp:sp modelId="{3434803B-929C-41CC-A421-000DC24AA1DA}">
      <dsp:nvSpPr>
        <dsp:cNvPr id="0" name=""/>
        <dsp:cNvSpPr/>
      </dsp:nvSpPr>
      <dsp:spPr>
        <a:xfrm>
          <a:off x="0" y="3645264"/>
          <a:ext cx="6666833" cy="180865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Coordinate </a:t>
          </a:r>
          <a:r>
            <a:rPr lang="en-US" sz="2000" b="0" kern="1200" dirty="0"/>
            <a:t>with other stakeholders when projects involve their department (example – Marketing for use of the LU brands)</a:t>
          </a:r>
        </a:p>
        <a:p>
          <a:pPr marL="0" lvl="0" indent="0" algn="l" defTabSz="889000">
            <a:lnSpc>
              <a:spcPct val="90000"/>
            </a:lnSpc>
            <a:spcBef>
              <a:spcPct val="0"/>
            </a:spcBef>
            <a:spcAft>
              <a:spcPct val="35000"/>
            </a:spcAft>
            <a:buNone/>
          </a:pPr>
          <a:endParaRPr lang="en-US" sz="500" kern="1200" dirty="0"/>
        </a:p>
      </dsp:txBody>
      <dsp:txXfrm>
        <a:off x="88291" y="3733555"/>
        <a:ext cx="6490251" cy="16320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62367-DF85-4C80-8357-360AEAB78933}">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0C6408-8AA5-4A85-85E2-4AB5F8D0397A}">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2DB4B5-C100-4126-A105-4FE9F8E86F36}">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711200">
            <a:lnSpc>
              <a:spcPct val="90000"/>
            </a:lnSpc>
            <a:spcBef>
              <a:spcPct val="0"/>
            </a:spcBef>
            <a:spcAft>
              <a:spcPct val="35000"/>
            </a:spcAft>
            <a:buNone/>
          </a:pPr>
          <a:r>
            <a:rPr lang="en-US" sz="1600" b="0" i="0" kern="1200" baseline="0" dirty="0">
              <a:solidFill>
                <a:srgbClr val="000000"/>
              </a:solidFill>
            </a:rPr>
            <a:t>1. The University strives to conduct business with the best-qualified suppliers that meet the needs and objectives of the University. It is equally important that Liberty University maintains a trusted and broad supplier base to ensure a competitive environment to facilitate the best prices and performance. </a:t>
          </a:r>
          <a:endParaRPr lang="en-US" sz="1600" kern="1200" dirty="0">
            <a:solidFill>
              <a:srgbClr val="000000"/>
            </a:solidFill>
          </a:endParaRPr>
        </a:p>
      </dsp:txBody>
      <dsp:txXfrm>
        <a:off x="1437631" y="531"/>
        <a:ext cx="9077968" cy="1244702"/>
      </dsp:txXfrm>
    </dsp:sp>
    <dsp:sp modelId="{67EECAB6-94B1-487E-A8AC-7169D345B805}">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E086FE-0A80-4997-AB5A-D5AE0EE4EB03}">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926C86-4266-4951-B332-75D9935A6C5E}">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711200">
            <a:lnSpc>
              <a:spcPct val="90000"/>
            </a:lnSpc>
            <a:spcBef>
              <a:spcPct val="0"/>
            </a:spcBef>
            <a:spcAft>
              <a:spcPct val="35000"/>
            </a:spcAft>
            <a:buNone/>
          </a:pPr>
          <a:r>
            <a:rPr lang="en-US" sz="1600" b="0" i="0" kern="1200" baseline="0" dirty="0">
              <a:solidFill>
                <a:srgbClr val="000000"/>
              </a:solidFill>
            </a:rPr>
            <a:t>2. The University uses BuyLU Vendor Relationship Manager to vet, approve and manage suppliers. This system allows the University to comply with state and federal statutes and ensure we conduct business with suppliers that maintain the highest standards of conduct and ethics. </a:t>
          </a:r>
          <a:endParaRPr lang="en-US" sz="1600" kern="1200" dirty="0">
            <a:solidFill>
              <a:srgbClr val="000000"/>
            </a:solidFill>
          </a:endParaRPr>
        </a:p>
      </dsp:txBody>
      <dsp:txXfrm>
        <a:off x="1437631" y="1556410"/>
        <a:ext cx="9077968" cy="1244702"/>
      </dsp:txXfrm>
    </dsp:sp>
    <dsp:sp modelId="{9DDF830E-1ECC-4881-8B4B-49CC78974CDB}">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508EB9-C781-4D12-AB6A-9F85F48A997D}">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41D74B-9136-4B0F-A418-8D4BB7D4C54D}">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711200">
            <a:lnSpc>
              <a:spcPct val="90000"/>
            </a:lnSpc>
            <a:spcBef>
              <a:spcPct val="0"/>
            </a:spcBef>
            <a:spcAft>
              <a:spcPct val="35000"/>
            </a:spcAft>
            <a:buNone/>
          </a:pPr>
          <a:r>
            <a:rPr lang="en-US" sz="1600" b="0" i="0" kern="1200" baseline="0" dirty="0">
              <a:solidFill>
                <a:srgbClr val="000000"/>
              </a:solidFill>
            </a:rPr>
            <a:t>3. Departments have a unique role in maintaining this environment through the course of day-to-day business, market research, soliciting for goods and services, and overseeing performance. At the pinnacle of this role, it is imperative to engage with suppliers in a fair and responsible way, safeguarding proprietary and pricing information being of utmost importance. </a:t>
          </a:r>
          <a:endParaRPr lang="en-US" sz="1600" kern="1200" dirty="0">
            <a:solidFill>
              <a:srgbClr val="000000"/>
            </a:solidFill>
          </a:endParaRPr>
        </a:p>
      </dsp:txBody>
      <dsp:txXfrm>
        <a:off x="1437631" y="3112289"/>
        <a:ext cx="9077968" cy="12447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14605-04BD-41E2-B624-2255CEB5E389}">
      <dsp:nvSpPr>
        <dsp:cNvPr id="0" name=""/>
        <dsp:cNvSpPr/>
      </dsp:nvSpPr>
      <dsp:spPr>
        <a:xfrm>
          <a:off x="3201"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FD4738-3D3F-4304-BF8A-7717278033AE}">
      <dsp:nvSpPr>
        <dsp:cNvPr id="0" name=""/>
        <dsp:cNvSpPr/>
      </dsp:nvSpPr>
      <dsp:spPr>
        <a:xfrm>
          <a:off x="257188"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0000"/>
              </a:solidFill>
            </a:rPr>
            <a:t>Acquisition of goods or services will be by </a:t>
          </a:r>
          <a:r>
            <a:rPr lang="en-US" sz="1400" b="1" kern="1200" dirty="0">
              <a:solidFill>
                <a:srgbClr val="000000"/>
              </a:solidFill>
            </a:rPr>
            <a:t>competition</a:t>
          </a:r>
          <a:r>
            <a:rPr lang="en-US" sz="1200" kern="1200" dirty="0"/>
            <a:t>. </a:t>
          </a:r>
        </a:p>
      </dsp:txBody>
      <dsp:txXfrm>
        <a:off x="299702" y="1282093"/>
        <a:ext cx="2200851" cy="1366505"/>
      </dsp:txXfrm>
    </dsp:sp>
    <dsp:sp modelId="{25EAB2AC-4F8C-4D3F-B351-AFAC412FF85C}">
      <dsp:nvSpPr>
        <dsp:cNvPr id="0" name=""/>
        <dsp:cNvSpPr/>
      </dsp:nvSpPr>
      <dsp:spPr>
        <a:xfrm>
          <a:off x="2797054"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91F372-3958-4CB6-A800-E0AA1AFA7F27}">
      <dsp:nvSpPr>
        <dsp:cNvPr id="0" name=""/>
        <dsp:cNvSpPr/>
      </dsp:nvSpPr>
      <dsp:spPr>
        <a:xfrm>
          <a:off x="3051041"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0000"/>
              </a:solidFill>
            </a:rPr>
            <a:t>Sole Source </a:t>
          </a:r>
          <a:r>
            <a:rPr lang="en-US" sz="1400" kern="1200" dirty="0">
              <a:solidFill>
                <a:srgbClr val="000000"/>
              </a:solidFill>
            </a:rPr>
            <a:t>purchases must follow the Sole Source Policy</a:t>
          </a:r>
          <a:r>
            <a:rPr lang="en-US" sz="1200" kern="1200" dirty="0"/>
            <a:t>.</a:t>
          </a:r>
        </a:p>
      </dsp:txBody>
      <dsp:txXfrm>
        <a:off x="3093555" y="1282093"/>
        <a:ext cx="2200851" cy="1366505"/>
      </dsp:txXfrm>
    </dsp:sp>
    <dsp:sp modelId="{C0FE7615-8FC3-4F64-A305-FBE4A6917AB1}">
      <dsp:nvSpPr>
        <dsp:cNvPr id="0" name=""/>
        <dsp:cNvSpPr/>
      </dsp:nvSpPr>
      <dsp:spPr>
        <a:xfrm>
          <a:off x="5590907"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AAFE2B-1C7D-4578-B8A2-606A7F327956}">
      <dsp:nvSpPr>
        <dsp:cNvPr id="0" name=""/>
        <dsp:cNvSpPr/>
      </dsp:nvSpPr>
      <dsp:spPr>
        <a:xfrm>
          <a:off x="5844894"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0000"/>
              </a:solidFill>
            </a:rPr>
            <a:t>Notify Procurement of </a:t>
          </a:r>
          <a:r>
            <a:rPr lang="en-US" sz="1200" b="1" kern="1200" dirty="0">
              <a:solidFill>
                <a:srgbClr val="000000"/>
              </a:solidFill>
            </a:rPr>
            <a:t>purchases over $100k</a:t>
          </a:r>
          <a:r>
            <a:rPr lang="en-US" sz="1200" kern="1200" dirty="0">
              <a:solidFill>
                <a:srgbClr val="000000"/>
              </a:solidFill>
            </a:rPr>
            <a:t> via email to </a:t>
          </a:r>
          <a:r>
            <a:rPr lang="en-US" sz="1200" kern="1200" dirty="0">
              <a:solidFill>
                <a:srgbClr val="000000"/>
              </a:solidFill>
              <a:hlinkClick xmlns:r="http://schemas.openxmlformats.org/officeDocument/2006/relationships" r:id="rId1">
                <a:extLst>
                  <a:ext uri="{A12FA001-AC4F-418D-AE19-62706E023703}">
                    <ahyp:hlinkClr xmlns:ahyp="http://schemas.microsoft.com/office/drawing/2018/hyperlinkcolor" val="tx"/>
                  </a:ext>
                </a:extLst>
              </a:hlinkClick>
            </a:rPr>
            <a:t>enterprisesourcing@liberty.edu</a:t>
          </a:r>
          <a:r>
            <a:rPr lang="en-US" sz="1200" kern="1200" dirty="0">
              <a:solidFill>
                <a:srgbClr val="000000"/>
              </a:solidFill>
            </a:rPr>
            <a:t> </a:t>
          </a:r>
        </a:p>
      </dsp:txBody>
      <dsp:txXfrm>
        <a:off x="5887408" y="1282093"/>
        <a:ext cx="2200851" cy="1366505"/>
      </dsp:txXfrm>
    </dsp:sp>
    <dsp:sp modelId="{62BFBA85-1203-4293-B41B-FC30335BD0DF}">
      <dsp:nvSpPr>
        <dsp:cNvPr id="0" name=""/>
        <dsp:cNvSpPr/>
      </dsp:nvSpPr>
      <dsp:spPr>
        <a:xfrm>
          <a:off x="8384760"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47F52A-EAFF-4C3C-AAE6-12879456D362}">
      <dsp:nvSpPr>
        <dsp:cNvPr id="0" name=""/>
        <dsp:cNvSpPr/>
      </dsp:nvSpPr>
      <dsp:spPr>
        <a:xfrm>
          <a:off x="8638747"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en-US" sz="1400" b="1" kern="1200" dirty="0">
              <a:solidFill>
                <a:srgbClr val="000000"/>
              </a:solidFill>
            </a:rPr>
            <a:t>Solicit</a:t>
          </a:r>
          <a:r>
            <a:rPr lang="en-US" sz="1400" kern="1200" dirty="0">
              <a:solidFill>
                <a:srgbClr val="000000"/>
              </a:solidFill>
            </a:rPr>
            <a:t> the widest number of capable suppliers, a </a:t>
          </a:r>
        </a:p>
        <a:p>
          <a:pPr marL="0" lvl="0" indent="0" algn="ctr" defTabSz="622300">
            <a:lnSpc>
              <a:spcPct val="90000"/>
            </a:lnSpc>
            <a:spcBef>
              <a:spcPct val="0"/>
            </a:spcBef>
            <a:spcAft>
              <a:spcPts val="0"/>
            </a:spcAft>
            <a:buNone/>
          </a:pPr>
          <a:r>
            <a:rPr lang="en-US" sz="1400" kern="1200" dirty="0">
              <a:solidFill>
                <a:srgbClr val="000000"/>
              </a:solidFill>
            </a:rPr>
            <a:t>minimum of 3</a:t>
          </a:r>
        </a:p>
      </dsp:txBody>
      <dsp:txXfrm>
        <a:off x="8681261" y="1282093"/>
        <a:ext cx="2200851" cy="13665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14605-04BD-41E2-B624-2255CEB5E389}">
      <dsp:nvSpPr>
        <dsp:cNvPr id="0" name=""/>
        <dsp:cNvSpPr/>
      </dsp:nvSpPr>
      <dsp:spPr>
        <a:xfrm>
          <a:off x="3201"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FD4738-3D3F-4304-BF8A-7717278033AE}">
      <dsp:nvSpPr>
        <dsp:cNvPr id="0" name=""/>
        <dsp:cNvSpPr/>
      </dsp:nvSpPr>
      <dsp:spPr>
        <a:xfrm>
          <a:off x="257188"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0000"/>
              </a:solidFill>
            </a:rPr>
            <a:t>Bid communication</a:t>
          </a:r>
          <a:r>
            <a:rPr lang="en-US" sz="1400" kern="1200" dirty="0">
              <a:solidFill>
                <a:srgbClr val="000000"/>
              </a:solidFill>
            </a:rPr>
            <a:t> should remain confidential.</a:t>
          </a:r>
        </a:p>
        <a:p>
          <a:pPr marL="0" lvl="0" indent="0" algn="ctr" defTabSz="622300">
            <a:lnSpc>
              <a:spcPct val="90000"/>
            </a:lnSpc>
            <a:spcBef>
              <a:spcPct val="0"/>
            </a:spcBef>
            <a:spcAft>
              <a:spcPct val="35000"/>
            </a:spcAft>
            <a:buNone/>
          </a:pPr>
          <a:endParaRPr lang="en-US" sz="1000" kern="1200" dirty="0"/>
        </a:p>
      </dsp:txBody>
      <dsp:txXfrm>
        <a:off x="299702" y="1282093"/>
        <a:ext cx="2200851" cy="1366505"/>
      </dsp:txXfrm>
    </dsp:sp>
    <dsp:sp modelId="{25EAB2AC-4F8C-4D3F-B351-AFAC412FF85C}">
      <dsp:nvSpPr>
        <dsp:cNvPr id="0" name=""/>
        <dsp:cNvSpPr/>
      </dsp:nvSpPr>
      <dsp:spPr>
        <a:xfrm>
          <a:off x="2797054"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91F372-3958-4CB6-A800-E0AA1AFA7F27}">
      <dsp:nvSpPr>
        <dsp:cNvPr id="0" name=""/>
        <dsp:cNvSpPr/>
      </dsp:nvSpPr>
      <dsp:spPr>
        <a:xfrm>
          <a:off x="3051041"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0000"/>
              </a:solidFill>
            </a:rPr>
            <a:t>Supplier pricing </a:t>
          </a:r>
          <a:r>
            <a:rPr lang="en-US" sz="1400" kern="1200" dirty="0">
              <a:solidFill>
                <a:srgbClr val="000000"/>
              </a:solidFill>
            </a:rPr>
            <a:t>or proprietary information must not be shared with third parties.</a:t>
          </a:r>
        </a:p>
      </dsp:txBody>
      <dsp:txXfrm>
        <a:off x="3093555" y="1282093"/>
        <a:ext cx="2200851" cy="1366505"/>
      </dsp:txXfrm>
    </dsp:sp>
    <dsp:sp modelId="{C0FE7615-8FC3-4F64-A305-FBE4A6917AB1}">
      <dsp:nvSpPr>
        <dsp:cNvPr id="0" name=""/>
        <dsp:cNvSpPr/>
      </dsp:nvSpPr>
      <dsp:spPr>
        <a:xfrm>
          <a:off x="5590907"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AAFE2B-1C7D-4578-B8A2-606A7F327956}">
      <dsp:nvSpPr>
        <dsp:cNvPr id="0" name=""/>
        <dsp:cNvSpPr/>
      </dsp:nvSpPr>
      <dsp:spPr>
        <a:xfrm>
          <a:off x="5844894"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endParaRPr lang="en-US" sz="1400" b="1" kern="1200" dirty="0">
            <a:solidFill>
              <a:srgbClr val="000000"/>
            </a:solidFill>
          </a:endParaRPr>
        </a:p>
        <a:p>
          <a:pPr marL="0" lvl="0" indent="0" algn="ctr" defTabSz="622300">
            <a:lnSpc>
              <a:spcPct val="90000"/>
            </a:lnSpc>
            <a:spcBef>
              <a:spcPct val="0"/>
            </a:spcBef>
            <a:spcAft>
              <a:spcPts val="0"/>
            </a:spcAft>
            <a:buNone/>
          </a:pPr>
          <a:r>
            <a:rPr lang="en-US" sz="1400" b="1" kern="1200" dirty="0">
              <a:solidFill>
                <a:srgbClr val="000000"/>
              </a:solidFill>
            </a:rPr>
            <a:t>Evaluation</a:t>
          </a:r>
          <a:r>
            <a:rPr lang="en-US" sz="1400" kern="1200" dirty="0">
              <a:solidFill>
                <a:srgbClr val="000000"/>
              </a:solidFill>
            </a:rPr>
            <a:t> is based on best value to the University.</a:t>
          </a:r>
        </a:p>
        <a:p>
          <a:pPr marL="0" lvl="0" indent="0" algn="ctr" defTabSz="622300">
            <a:lnSpc>
              <a:spcPct val="90000"/>
            </a:lnSpc>
            <a:spcBef>
              <a:spcPct val="0"/>
            </a:spcBef>
            <a:spcAft>
              <a:spcPts val="0"/>
            </a:spcAft>
            <a:buNone/>
          </a:pPr>
          <a:r>
            <a:rPr lang="en-US" sz="1400" kern="1200" dirty="0">
              <a:solidFill>
                <a:srgbClr val="000000"/>
              </a:solidFill>
            </a:rPr>
            <a:t>(Price, operational capabilities, quality, past performance, risk)</a:t>
          </a:r>
        </a:p>
        <a:p>
          <a:pPr marL="0" lvl="0" indent="0" algn="ctr" defTabSz="622300">
            <a:lnSpc>
              <a:spcPct val="90000"/>
            </a:lnSpc>
            <a:spcBef>
              <a:spcPct val="0"/>
            </a:spcBef>
            <a:spcAft>
              <a:spcPct val="35000"/>
            </a:spcAft>
            <a:buNone/>
          </a:pPr>
          <a:endParaRPr lang="en-US" sz="1000" kern="1200" dirty="0">
            <a:solidFill>
              <a:srgbClr val="000000"/>
            </a:solidFill>
          </a:endParaRPr>
        </a:p>
      </dsp:txBody>
      <dsp:txXfrm>
        <a:off x="5887408" y="1282093"/>
        <a:ext cx="2200851" cy="1366505"/>
      </dsp:txXfrm>
    </dsp:sp>
    <dsp:sp modelId="{62BFBA85-1203-4293-B41B-FC30335BD0DF}">
      <dsp:nvSpPr>
        <dsp:cNvPr id="0" name=""/>
        <dsp:cNvSpPr/>
      </dsp:nvSpPr>
      <dsp:spPr>
        <a:xfrm>
          <a:off x="8384760"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47F52A-EAFF-4C3C-AAE6-12879456D362}">
      <dsp:nvSpPr>
        <dsp:cNvPr id="0" name=""/>
        <dsp:cNvSpPr/>
      </dsp:nvSpPr>
      <dsp:spPr>
        <a:xfrm>
          <a:off x="8638747"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ts val="0"/>
            </a:spcAft>
            <a:buNone/>
          </a:pPr>
          <a:endParaRPr lang="en-US" sz="1100" b="1" kern="1200" dirty="0">
            <a:solidFill>
              <a:srgbClr val="000000"/>
            </a:solidFill>
          </a:endParaRPr>
        </a:p>
        <a:p>
          <a:pPr marL="0" lvl="0" indent="0" algn="ctr" defTabSz="488950">
            <a:lnSpc>
              <a:spcPct val="90000"/>
            </a:lnSpc>
            <a:spcBef>
              <a:spcPct val="0"/>
            </a:spcBef>
            <a:spcAft>
              <a:spcPts val="0"/>
            </a:spcAft>
            <a:buNone/>
          </a:pPr>
          <a:r>
            <a:rPr lang="en-US" sz="1200" b="1" kern="1200" dirty="0">
              <a:solidFill>
                <a:srgbClr val="000000"/>
              </a:solidFill>
            </a:rPr>
            <a:t>Identical purchases up to $100k </a:t>
          </a:r>
          <a:r>
            <a:rPr lang="en-US" sz="1200" b="0" kern="1200" dirty="0">
              <a:solidFill>
                <a:srgbClr val="000000"/>
              </a:solidFill>
            </a:rPr>
            <a:t>that were competitively bid within the previous 12 months (when awarded to the lowest competitive bidder) can avoid rebidding by reusing that same supplier and pricing.</a:t>
          </a:r>
        </a:p>
        <a:p>
          <a:pPr marL="0" lvl="0" indent="0" algn="ctr" defTabSz="488950">
            <a:lnSpc>
              <a:spcPct val="90000"/>
            </a:lnSpc>
            <a:spcBef>
              <a:spcPct val="0"/>
            </a:spcBef>
            <a:spcAft>
              <a:spcPts val="0"/>
            </a:spcAft>
            <a:buNone/>
          </a:pPr>
          <a:endParaRPr lang="en-US" sz="1000" kern="1200" dirty="0">
            <a:solidFill>
              <a:srgbClr val="000000"/>
            </a:solidFill>
          </a:endParaRPr>
        </a:p>
      </dsp:txBody>
      <dsp:txXfrm>
        <a:off x="8681261" y="1282093"/>
        <a:ext cx="2200851" cy="13665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14605-04BD-41E2-B624-2255CEB5E389}">
      <dsp:nvSpPr>
        <dsp:cNvPr id="0" name=""/>
        <dsp:cNvSpPr/>
      </dsp:nvSpPr>
      <dsp:spPr>
        <a:xfrm>
          <a:off x="4775" y="136114"/>
          <a:ext cx="4206869" cy="26010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FD4738-3D3F-4304-BF8A-7717278033AE}">
      <dsp:nvSpPr>
        <dsp:cNvPr id="0" name=""/>
        <dsp:cNvSpPr/>
      </dsp:nvSpPr>
      <dsp:spPr>
        <a:xfrm>
          <a:off x="863847" y="952233"/>
          <a:ext cx="4206869" cy="26010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00"/>
              </a:solidFill>
            </a:rPr>
            <a:t>Engage Legal Affairs </a:t>
          </a:r>
          <a:r>
            <a:rPr lang="en-US" sz="1800" kern="1200" dirty="0">
              <a:solidFill>
                <a:srgbClr val="000000"/>
              </a:solidFill>
            </a:rPr>
            <a:t>for contracts that involve legal or regulatory compliance issues.</a:t>
          </a:r>
          <a:endParaRPr lang="en-US" sz="1800" kern="1200" dirty="0"/>
        </a:p>
      </dsp:txBody>
      <dsp:txXfrm>
        <a:off x="940029" y="1028415"/>
        <a:ext cx="4054505" cy="2448692"/>
      </dsp:txXfrm>
    </dsp:sp>
    <dsp:sp modelId="{25EAB2AC-4F8C-4D3F-B351-AFAC412FF85C}">
      <dsp:nvSpPr>
        <dsp:cNvPr id="0" name=""/>
        <dsp:cNvSpPr/>
      </dsp:nvSpPr>
      <dsp:spPr>
        <a:xfrm>
          <a:off x="5929789" y="136114"/>
          <a:ext cx="4134191" cy="25940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91F372-3958-4CB6-A800-E0AA1AFA7F27}">
      <dsp:nvSpPr>
        <dsp:cNvPr id="0" name=""/>
        <dsp:cNvSpPr/>
      </dsp:nvSpPr>
      <dsp:spPr>
        <a:xfrm>
          <a:off x="6788862" y="952233"/>
          <a:ext cx="4134191" cy="25940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00"/>
              </a:solidFill>
            </a:rPr>
            <a:t>Engage Risk Management </a:t>
          </a:r>
          <a:r>
            <a:rPr lang="en-US" sz="1800" kern="1200" dirty="0">
              <a:solidFill>
                <a:srgbClr val="000000"/>
              </a:solidFill>
            </a:rPr>
            <a:t>for COI requirements.</a:t>
          </a:r>
        </a:p>
      </dsp:txBody>
      <dsp:txXfrm>
        <a:off x="6864839" y="1028210"/>
        <a:ext cx="3982237" cy="24420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81F03-F587-4D83-985F-D0795FF374BF}">
      <dsp:nvSpPr>
        <dsp:cNvPr id="0" name=""/>
        <dsp:cNvSpPr/>
      </dsp:nvSpPr>
      <dsp:spPr>
        <a:xfrm>
          <a:off x="3080" y="587032"/>
          <a:ext cx="2444055" cy="14664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Up to 1,000 branded items</a:t>
          </a:r>
        </a:p>
        <a:p>
          <a:pPr marL="0" lvl="0" indent="0" algn="ctr" defTabSz="577850">
            <a:lnSpc>
              <a:spcPct val="90000"/>
            </a:lnSpc>
            <a:spcBef>
              <a:spcPct val="0"/>
            </a:spcBef>
            <a:spcAft>
              <a:spcPct val="35000"/>
            </a:spcAft>
            <a:buNone/>
          </a:pPr>
          <a:r>
            <a:rPr lang="en-US" sz="1300" b="1" kern="1200" dirty="0"/>
            <a:t> </a:t>
          </a:r>
          <a:r>
            <a:rPr lang="en-US" sz="1300" kern="1200" dirty="0"/>
            <a:t>P-Card, licensed supplier</a:t>
          </a:r>
        </a:p>
      </dsp:txBody>
      <dsp:txXfrm>
        <a:off x="3080" y="587032"/>
        <a:ext cx="2444055" cy="1466433"/>
      </dsp:txXfrm>
    </dsp:sp>
    <dsp:sp modelId="{C817AE6C-2A71-43DC-B0A6-5A401AE9C702}">
      <dsp:nvSpPr>
        <dsp:cNvPr id="0" name=""/>
        <dsp:cNvSpPr/>
      </dsp:nvSpPr>
      <dsp:spPr>
        <a:xfrm>
          <a:off x="2691541" y="587032"/>
          <a:ext cx="2444055" cy="1466433"/>
        </a:xfrm>
        <a:prstGeom prst="rect">
          <a:avLst/>
        </a:prstGeom>
        <a:gradFill rotWithShape="0">
          <a:gsLst>
            <a:gs pos="0">
              <a:schemeClr val="accent5">
                <a:hueOff val="-965506"/>
                <a:satOff val="-2488"/>
                <a:lumOff val="-1681"/>
                <a:alphaOff val="0"/>
                <a:satMod val="103000"/>
                <a:lumMod val="102000"/>
                <a:tint val="94000"/>
              </a:schemeClr>
            </a:gs>
            <a:gs pos="50000">
              <a:schemeClr val="accent5">
                <a:hueOff val="-965506"/>
                <a:satOff val="-2488"/>
                <a:lumOff val="-1681"/>
                <a:alphaOff val="0"/>
                <a:satMod val="110000"/>
                <a:lumMod val="100000"/>
                <a:shade val="100000"/>
              </a:schemeClr>
            </a:gs>
            <a:gs pos="100000">
              <a:schemeClr val="accent5">
                <a:hueOff val="-965506"/>
                <a:satOff val="-2488"/>
                <a:lumOff val="-16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Greater than 1,000 branded items </a:t>
          </a:r>
        </a:p>
        <a:p>
          <a:pPr marL="0" lvl="0" indent="0" algn="ctr" defTabSz="577850">
            <a:lnSpc>
              <a:spcPct val="90000"/>
            </a:lnSpc>
            <a:spcBef>
              <a:spcPct val="0"/>
            </a:spcBef>
            <a:spcAft>
              <a:spcPct val="35000"/>
            </a:spcAft>
            <a:buNone/>
          </a:pPr>
          <a:r>
            <a:rPr lang="en-US" sz="1300" kern="1200" dirty="0"/>
            <a:t> BuyLU, licensed supplier, 3 competitive bids</a:t>
          </a:r>
        </a:p>
      </dsp:txBody>
      <dsp:txXfrm>
        <a:off x="2691541" y="587032"/>
        <a:ext cx="2444055" cy="1466433"/>
      </dsp:txXfrm>
    </dsp:sp>
    <dsp:sp modelId="{F64E1C84-3579-4DA8-A780-6F5AFECC9E1B}">
      <dsp:nvSpPr>
        <dsp:cNvPr id="0" name=""/>
        <dsp:cNvSpPr/>
      </dsp:nvSpPr>
      <dsp:spPr>
        <a:xfrm>
          <a:off x="5380002" y="587032"/>
          <a:ext cx="2444055" cy="1466433"/>
        </a:xfrm>
        <a:prstGeom prst="rect">
          <a:avLst/>
        </a:prstGeom>
        <a:gradFill rotWithShape="0">
          <a:gsLst>
            <a:gs pos="0">
              <a:schemeClr val="accent5">
                <a:hueOff val="-1931012"/>
                <a:satOff val="-4977"/>
                <a:lumOff val="-3361"/>
                <a:alphaOff val="0"/>
                <a:satMod val="103000"/>
                <a:lumMod val="102000"/>
                <a:tint val="94000"/>
              </a:schemeClr>
            </a:gs>
            <a:gs pos="50000">
              <a:schemeClr val="accent5">
                <a:hueOff val="-1931012"/>
                <a:satOff val="-4977"/>
                <a:lumOff val="-3361"/>
                <a:alphaOff val="0"/>
                <a:satMod val="110000"/>
                <a:lumMod val="100000"/>
                <a:shade val="100000"/>
              </a:schemeClr>
            </a:gs>
            <a:gs pos="100000">
              <a:schemeClr val="accent5">
                <a:hueOff val="-1931012"/>
                <a:satOff val="-4977"/>
                <a:lumOff val="-33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Up to 2,500 </a:t>
          </a:r>
          <a:r>
            <a:rPr lang="en-US" sz="1300" kern="1200" dirty="0"/>
            <a:t> </a:t>
          </a:r>
        </a:p>
        <a:p>
          <a:pPr marL="0" lvl="0" indent="0" algn="ctr" defTabSz="577850">
            <a:lnSpc>
              <a:spcPct val="90000"/>
            </a:lnSpc>
            <a:spcBef>
              <a:spcPct val="0"/>
            </a:spcBef>
            <a:spcAft>
              <a:spcPct val="35000"/>
            </a:spcAft>
            <a:buNone/>
          </a:pPr>
          <a:r>
            <a:rPr lang="en-US" sz="1300" kern="1200" dirty="0"/>
            <a:t>P-Card within P-Card Policy</a:t>
          </a:r>
        </a:p>
      </dsp:txBody>
      <dsp:txXfrm>
        <a:off x="5380002" y="587032"/>
        <a:ext cx="2444055" cy="1466433"/>
      </dsp:txXfrm>
    </dsp:sp>
    <dsp:sp modelId="{12A27A82-8B63-4248-83EE-9579FA868075}">
      <dsp:nvSpPr>
        <dsp:cNvPr id="0" name=""/>
        <dsp:cNvSpPr/>
      </dsp:nvSpPr>
      <dsp:spPr>
        <a:xfrm>
          <a:off x="8068463" y="587032"/>
          <a:ext cx="2444055" cy="1466433"/>
        </a:xfrm>
        <a:prstGeom prst="rect">
          <a:avLst/>
        </a:prstGeom>
        <a:gradFill rotWithShape="0">
          <a:gsLst>
            <a:gs pos="0">
              <a:schemeClr val="accent5">
                <a:hueOff val="-2896518"/>
                <a:satOff val="-7465"/>
                <a:lumOff val="-5042"/>
                <a:alphaOff val="0"/>
                <a:satMod val="103000"/>
                <a:lumMod val="102000"/>
                <a:tint val="94000"/>
              </a:schemeClr>
            </a:gs>
            <a:gs pos="50000">
              <a:schemeClr val="accent5">
                <a:hueOff val="-2896518"/>
                <a:satOff val="-7465"/>
                <a:lumOff val="-5042"/>
                <a:alphaOff val="0"/>
                <a:satMod val="110000"/>
                <a:lumMod val="100000"/>
                <a:shade val="100000"/>
              </a:schemeClr>
            </a:gs>
            <a:gs pos="100000">
              <a:schemeClr val="accent5">
                <a:hueOff val="-2896518"/>
                <a:satOff val="-7465"/>
                <a:lumOff val="-50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Up to 15,000 </a:t>
          </a:r>
        </a:p>
        <a:p>
          <a:pPr marL="0" lvl="0" indent="0" algn="ctr" defTabSz="577850">
            <a:lnSpc>
              <a:spcPct val="90000"/>
            </a:lnSpc>
            <a:spcBef>
              <a:spcPct val="0"/>
            </a:spcBef>
            <a:spcAft>
              <a:spcPct val="35000"/>
            </a:spcAft>
            <a:buNone/>
          </a:pPr>
          <a:r>
            <a:rPr lang="en-US" sz="1300" kern="1200" dirty="0"/>
            <a:t>Competitive bids are encouraged, not required</a:t>
          </a:r>
        </a:p>
      </dsp:txBody>
      <dsp:txXfrm>
        <a:off x="8068463" y="587032"/>
        <a:ext cx="2444055" cy="1466433"/>
      </dsp:txXfrm>
    </dsp:sp>
    <dsp:sp modelId="{E9265D65-E61A-482B-B6EB-58451C6769E6}">
      <dsp:nvSpPr>
        <dsp:cNvPr id="0" name=""/>
        <dsp:cNvSpPr/>
      </dsp:nvSpPr>
      <dsp:spPr>
        <a:xfrm>
          <a:off x="3080" y="2297871"/>
          <a:ext cx="2444055" cy="1466433"/>
        </a:xfrm>
        <a:prstGeom prst="rect">
          <a:avLst/>
        </a:prstGeom>
        <a:gradFill rotWithShape="0">
          <a:gsLst>
            <a:gs pos="0">
              <a:schemeClr val="accent5">
                <a:hueOff val="-3862025"/>
                <a:satOff val="-9954"/>
                <a:lumOff val="-6723"/>
                <a:alphaOff val="0"/>
                <a:satMod val="103000"/>
                <a:lumMod val="102000"/>
                <a:tint val="94000"/>
              </a:schemeClr>
            </a:gs>
            <a:gs pos="50000">
              <a:schemeClr val="accent5">
                <a:hueOff val="-3862025"/>
                <a:satOff val="-9954"/>
                <a:lumOff val="-6723"/>
                <a:alphaOff val="0"/>
                <a:satMod val="110000"/>
                <a:lumMod val="100000"/>
                <a:shade val="100000"/>
              </a:schemeClr>
            </a:gs>
            <a:gs pos="100000">
              <a:schemeClr val="accent5">
                <a:hueOff val="-3862025"/>
                <a:satOff val="-9954"/>
                <a:lumOff val="-672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Greater than 15,000 up to 50,000 </a:t>
          </a:r>
        </a:p>
        <a:p>
          <a:pPr marL="0" lvl="0" indent="0" algn="ctr" defTabSz="577850">
            <a:lnSpc>
              <a:spcPct val="90000"/>
            </a:lnSpc>
            <a:spcBef>
              <a:spcPct val="0"/>
            </a:spcBef>
            <a:spcAft>
              <a:spcPct val="35000"/>
            </a:spcAft>
            <a:buNone/>
          </a:pPr>
          <a:r>
            <a:rPr lang="en-US" sz="1300" kern="1200" dirty="0"/>
            <a:t>Solicitation from at least 3 capable suppliers, Bid Matrix Form</a:t>
          </a:r>
        </a:p>
      </dsp:txBody>
      <dsp:txXfrm>
        <a:off x="3080" y="2297871"/>
        <a:ext cx="2444055" cy="1466433"/>
      </dsp:txXfrm>
    </dsp:sp>
    <dsp:sp modelId="{0565670C-1119-4863-887A-C8FC836D5C44}">
      <dsp:nvSpPr>
        <dsp:cNvPr id="0" name=""/>
        <dsp:cNvSpPr/>
      </dsp:nvSpPr>
      <dsp:spPr>
        <a:xfrm>
          <a:off x="2691541" y="2297871"/>
          <a:ext cx="2444055" cy="1466433"/>
        </a:xfrm>
        <a:prstGeom prst="rect">
          <a:avLst/>
        </a:prstGeom>
        <a:gradFill rotWithShape="0">
          <a:gsLst>
            <a:gs pos="0">
              <a:schemeClr val="accent5">
                <a:hueOff val="-4827531"/>
                <a:satOff val="-12442"/>
                <a:lumOff val="-8404"/>
                <a:alphaOff val="0"/>
                <a:satMod val="103000"/>
                <a:lumMod val="102000"/>
                <a:tint val="94000"/>
              </a:schemeClr>
            </a:gs>
            <a:gs pos="50000">
              <a:schemeClr val="accent5">
                <a:hueOff val="-4827531"/>
                <a:satOff val="-12442"/>
                <a:lumOff val="-8404"/>
                <a:alphaOff val="0"/>
                <a:satMod val="110000"/>
                <a:lumMod val="100000"/>
                <a:shade val="100000"/>
              </a:schemeClr>
            </a:gs>
            <a:gs pos="100000">
              <a:schemeClr val="accent5">
                <a:hueOff val="-4827531"/>
                <a:satOff val="-12442"/>
                <a:lumOff val="-84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Greater than 50,000 up to 100,000 </a:t>
          </a:r>
        </a:p>
        <a:p>
          <a:pPr marL="0" lvl="0" indent="0" algn="ctr" defTabSz="577850">
            <a:lnSpc>
              <a:spcPct val="90000"/>
            </a:lnSpc>
            <a:spcBef>
              <a:spcPct val="0"/>
            </a:spcBef>
            <a:spcAft>
              <a:spcPct val="35000"/>
            </a:spcAft>
            <a:buNone/>
          </a:pPr>
          <a:r>
            <a:rPr lang="en-US" sz="1300" kern="1200" dirty="0"/>
            <a:t>Use of Procurement approved template for RFQ’s or RFP’s</a:t>
          </a:r>
        </a:p>
      </dsp:txBody>
      <dsp:txXfrm>
        <a:off x="2691541" y="2297871"/>
        <a:ext cx="2444055" cy="1466433"/>
      </dsp:txXfrm>
    </dsp:sp>
    <dsp:sp modelId="{ED76A5F7-4C99-4B22-91B4-BD5554B91B63}">
      <dsp:nvSpPr>
        <dsp:cNvPr id="0" name=""/>
        <dsp:cNvSpPr/>
      </dsp:nvSpPr>
      <dsp:spPr>
        <a:xfrm>
          <a:off x="5380002" y="2297871"/>
          <a:ext cx="2444055" cy="1466433"/>
        </a:xfrm>
        <a:prstGeom prst="rect">
          <a:avLst/>
        </a:prstGeom>
        <a:gradFill rotWithShape="0">
          <a:gsLst>
            <a:gs pos="0">
              <a:schemeClr val="accent5">
                <a:hueOff val="-5793037"/>
                <a:satOff val="-14931"/>
                <a:lumOff val="-10084"/>
                <a:alphaOff val="0"/>
                <a:satMod val="103000"/>
                <a:lumMod val="102000"/>
                <a:tint val="94000"/>
              </a:schemeClr>
            </a:gs>
            <a:gs pos="50000">
              <a:schemeClr val="accent5">
                <a:hueOff val="-5793037"/>
                <a:satOff val="-14931"/>
                <a:lumOff val="-10084"/>
                <a:alphaOff val="0"/>
                <a:satMod val="110000"/>
                <a:lumMod val="100000"/>
                <a:shade val="100000"/>
              </a:schemeClr>
            </a:gs>
            <a:gs pos="100000">
              <a:schemeClr val="accent5">
                <a:hueOff val="-5793037"/>
                <a:satOff val="-14931"/>
                <a:lumOff val="-1008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Greater than 100,000 up to 250,000 </a:t>
          </a:r>
        </a:p>
        <a:p>
          <a:pPr marL="0" lvl="0" indent="0" algn="ctr" defTabSz="577850">
            <a:lnSpc>
              <a:spcPct val="90000"/>
            </a:lnSpc>
            <a:spcBef>
              <a:spcPct val="0"/>
            </a:spcBef>
            <a:spcAft>
              <a:spcPct val="35000"/>
            </a:spcAft>
            <a:buNone/>
          </a:pPr>
          <a:r>
            <a:rPr lang="en-US" sz="1300" kern="1200" dirty="0"/>
            <a:t>Procurement must be notified by email prior to sending solicitation</a:t>
          </a:r>
        </a:p>
      </dsp:txBody>
      <dsp:txXfrm>
        <a:off x="5380002" y="2297871"/>
        <a:ext cx="2444055" cy="1466433"/>
      </dsp:txXfrm>
    </dsp:sp>
    <dsp:sp modelId="{3E3E129B-1B61-4870-B70F-B6626C4DBB43}">
      <dsp:nvSpPr>
        <dsp:cNvPr id="0" name=""/>
        <dsp:cNvSpPr/>
      </dsp:nvSpPr>
      <dsp:spPr>
        <a:xfrm>
          <a:off x="8068463" y="2297871"/>
          <a:ext cx="2444055" cy="1466433"/>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Greater than 250,000</a:t>
          </a:r>
        </a:p>
        <a:p>
          <a:pPr marL="0" lvl="0" indent="0" algn="ctr" defTabSz="577850">
            <a:lnSpc>
              <a:spcPct val="90000"/>
            </a:lnSpc>
            <a:spcBef>
              <a:spcPct val="0"/>
            </a:spcBef>
            <a:spcAft>
              <a:spcPct val="35000"/>
            </a:spcAft>
            <a:buNone/>
          </a:pPr>
          <a:r>
            <a:rPr lang="en-US" sz="1300" b="1" kern="1200" dirty="0"/>
            <a:t> </a:t>
          </a:r>
          <a:r>
            <a:rPr lang="en-US" sz="1300" kern="1200" dirty="0"/>
            <a:t> Procurement must be notified and included in the acquisition strategy, solicitation, and award process.</a:t>
          </a:r>
        </a:p>
      </dsp:txBody>
      <dsp:txXfrm>
        <a:off x="8068463" y="2297871"/>
        <a:ext cx="2444055" cy="14664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24861-2789-4F7C-911D-A869AAA739E0}">
      <dsp:nvSpPr>
        <dsp:cNvPr id="0" name=""/>
        <dsp:cNvSpPr/>
      </dsp:nvSpPr>
      <dsp:spPr>
        <a:xfrm>
          <a:off x="0" y="0"/>
          <a:ext cx="8938260" cy="130540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baseline="0"/>
            <a:t>The competition threshold has been changed from $10,000 to $15,000. </a:t>
          </a:r>
          <a:endParaRPr lang="en-US" sz="2100" kern="1200"/>
        </a:p>
      </dsp:txBody>
      <dsp:txXfrm>
        <a:off x="38234" y="38234"/>
        <a:ext cx="7529629" cy="1228933"/>
      </dsp:txXfrm>
    </dsp:sp>
    <dsp:sp modelId="{5DE1FD66-F51E-4EC2-B3EA-75E496904E66}">
      <dsp:nvSpPr>
        <dsp:cNvPr id="0" name=""/>
        <dsp:cNvSpPr/>
      </dsp:nvSpPr>
      <dsp:spPr>
        <a:xfrm>
          <a:off x="788669" y="1522968"/>
          <a:ext cx="8938260" cy="1305401"/>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baseline="0" dirty="0"/>
            <a:t>Solicitation for bids from a minimum of three (3) capable suppliers that can provide comparable products or services</a:t>
          </a:r>
          <a:r>
            <a:rPr lang="en-US" sz="2100" b="1" i="0" kern="1200" baseline="0" dirty="0"/>
            <a:t> </a:t>
          </a:r>
          <a:r>
            <a:rPr lang="en-US" sz="2100" b="0" i="0" kern="1200" baseline="0" dirty="0"/>
            <a:t>is required on all purchases greater than $15,000. </a:t>
          </a:r>
          <a:endParaRPr lang="en-US" sz="2100" kern="1200" dirty="0"/>
        </a:p>
      </dsp:txBody>
      <dsp:txXfrm>
        <a:off x="826903" y="1561202"/>
        <a:ext cx="7224611" cy="1228933"/>
      </dsp:txXfrm>
    </dsp:sp>
    <dsp:sp modelId="{DC3D80F1-7B80-4277-AA60-59D9757AE9EB}">
      <dsp:nvSpPr>
        <dsp:cNvPr id="0" name=""/>
        <dsp:cNvSpPr/>
      </dsp:nvSpPr>
      <dsp:spPr>
        <a:xfrm>
          <a:off x="1577339" y="3045936"/>
          <a:ext cx="8938260" cy="130540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baseline="0"/>
            <a:t> A Competition Bid Matrix Form is required for all competed purchases. </a:t>
          </a:r>
          <a:endParaRPr lang="en-US" sz="2100" kern="1200"/>
        </a:p>
      </dsp:txBody>
      <dsp:txXfrm>
        <a:off x="1615573" y="3084170"/>
        <a:ext cx="7224611" cy="1228933"/>
      </dsp:txXfrm>
    </dsp:sp>
    <dsp:sp modelId="{7EF71DC0-3FB4-4CDA-B95C-4A0B2E5528C1}">
      <dsp:nvSpPr>
        <dsp:cNvPr id="0" name=""/>
        <dsp:cNvSpPr/>
      </dsp:nvSpPr>
      <dsp:spPr>
        <a:xfrm>
          <a:off x="8089749" y="989929"/>
          <a:ext cx="848510" cy="848510"/>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8280664" y="989929"/>
        <a:ext cx="466680" cy="638504"/>
      </dsp:txXfrm>
    </dsp:sp>
    <dsp:sp modelId="{8FD38A7A-84C8-43FF-9E73-6C67E4CB5F0B}">
      <dsp:nvSpPr>
        <dsp:cNvPr id="0" name=""/>
        <dsp:cNvSpPr/>
      </dsp:nvSpPr>
      <dsp:spPr>
        <a:xfrm>
          <a:off x="8878419" y="2504195"/>
          <a:ext cx="848510" cy="848510"/>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9069334" y="2504195"/>
        <a:ext cx="466680" cy="6385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F78CF4-EF0A-4653-9AE0-5ECD605AE1DC}" type="datetimeFigureOut">
              <a:rPr lang="en-US" smtClean="0"/>
              <a:t>7/15/2024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90945-7B1C-4B57-9CC3-7AE1645E62B3}" type="slidenum">
              <a:rPr lang="en-US" smtClean="0"/>
              <a:t>‹#›</a:t>
            </a:fld>
            <a:endParaRPr lang="en-US"/>
          </a:p>
        </p:txBody>
      </p:sp>
    </p:spTree>
    <p:extLst>
      <p:ext uri="{BB962C8B-B14F-4D97-AF65-F5344CB8AC3E}">
        <p14:creationId xmlns:p14="http://schemas.microsoft.com/office/powerpoint/2010/main" val="3922786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Hidden </a:t>
            </a:r>
            <a:r>
              <a:rPr lang="en-US" dirty="0" err="1"/>
              <a:t>Sparkys</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CE34D-CFF1-4FFE-815B-D050E7ED2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44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picture containing calendar&#10;&#10;Description automatically generated">
            <a:extLst>
              <a:ext uri="{FF2B5EF4-FFF2-40B4-BE49-F238E27FC236}">
                <a16:creationId xmlns:a16="http://schemas.microsoft.com/office/drawing/2014/main" id="{366AE075-14B2-29B8-2B26-9C40CE6041E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A79896-9010-68BE-8823-9688212AFD61}"/>
              </a:ext>
            </a:extLst>
          </p:cNvPr>
          <p:cNvSpPr>
            <a:spLocks noGrp="1"/>
          </p:cNvSpPr>
          <p:nvPr>
            <p:ph type="ctrTitle" hasCustomPrompt="1"/>
          </p:nvPr>
        </p:nvSpPr>
        <p:spPr>
          <a:xfrm>
            <a:off x="1524000" y="1122363"/>
            <a:ext cx="9144000" cy="2387600"/>
          </a:xfrm>
        </p:spPr>
        <p:txBody>
          <a:bodyPr anchor="ctr"/>
          <a:lstStyle>
            <a:lvl1pPr algn="ctr">
              <a:defRPr sz="6000"/>
            </a:lvl1pPr>
          </a:lstStyle>
          <a:p>
            <a:r>
              <a:rPr lang="en-US" dirty="0"/>
              <a:t>CLICK TO EDIT MASTER STYLE</a:t>
            </a:r>
          </a:p>
        </p:txBody>
      </p:sp>
      <p:sp>
        <p:nvSpPr>
          <p:cNvPr id="3" name="Subtitle 2">
            <a:extLst>
              <a:ext uri="{FF2B5EF4-FFF2-40B4-BE49-F238E27FC236}">
                <a16:creationId xmlns:a16="http://schemas.microsoft.com/office/drawing/2014/main" id="{1271BFDC-C668-04CC-97A8-E97997AF3D4D}"/>
              </a:ext>
            </a:extLst>
          </p:cNvPr>
          <p:cNvSpPr>
            <a:spLocks noGrp="1"/>
          </p:cNvSpPr>
          <p:nvPr>
            <p:ph type="subTitle" idx="1" hasCustomPrompt="1"/>
          </p:nvPr>
        </p:nvSpPr>
        <p:spPr>
          <a:xfrm>
            <a:off x="1524000" y="3602038"/>
            <a:ext cx="9144000" cy="536329"/>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Department</a:t>
            </a:r>
          </a:p>
        </p:txBody>
      </p:sp>
      <p:sp>
        <p:nvSpPr>
          <p:cNvPr id="4" name="Date Placeholder 3">
            <a:extLst>
              <a:ext uri="{FF2B5EF4-FFF2-40B4-BE49-F238E27FC236}">
                <a16:creationId xmlns:a16="http://schemas.microsoft.com/office/drawing/2014/main" id="{A0AC60B7-60DB-03A8-F81C-344D280F2215}"/>
              </a:ext>
            </a:extLst>
          </p:cNvPr>
          <p:cNvSpPr>
            <a:spLocks noGrp="1"/>
          </p:cNvSpPr>
          <p:nvPr>
            <p:ph type="dt" sz="half" idx="10"/>
          </p:nvPr>
        </p:nvSpPr>
        <p:spPr/>
        <p:txBody>
          <a:bodyPr/>
          <a:lstStyle/>
          <a:p>
            <a:r>
              <a:rPr lang="en-US"/>
              <a:t>Tuesday, February 2, 20XX</a:t>
            </a:r>
            <a:endParaRPr lang="en-US" dirty="0"/>
          </a:p>
        </p:txBody>
      </p:sp>
      <p:sp>
        <p:nvSpPr>
          <p:cNvPr id="5" name="Footer Placeholder 4">
            <a:extLst>
              <a:ext uri="{FF2B5EF4-FFF2-40B4-BE49-F238E27FC236}">
                <a16:creationId xmlns:a16="http://schemas.microsoft.com/office/drawing/2014/main" id="{5172A98F-59BB-8CFB-8F4D-372EF5ECAC9C}"/>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4AC574C-4F81-A284-BB47-5EDE7ACA821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8" name="Subtitle 2">
            <a:extLst>
              <a:ext uri="{FF2B5EF4-FFF2-40B4-BE49-F238E27FC236}">
                <a16:creationId xmlns:a16="http://schemas.microsoft.com/office/drawing/2014/main" id="{A58082F2-F4AC-7F14-EFC4-1C9FAB2481D7}"/>
              </a:ext>
            </a:extLst>
          </p:cNvPr>
          <p:cNvSpPr txBox="1">
            <a:spLocks/>
          </p:cNvSpPr>
          <p:nvPr userDrawn="1"/>
        </p:nvSpPr>
        <p:spPr>
          <a:xfrm>
            <a:off x="1524000" y="4233012"/>
            <a:ext cx="9144000" cy="5363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i="1" dirty="0"/>
          </a:p>
        </p:txBody>
      </p:sp>
    </p:spTree>
    <p:extLst>
      <p:ext uri="{BB962C8B-B14F-4D97-AF65-F5344CB8AC3E}">
        <p14:creationId xmlns:p14="http://schemas.microsoft.com/office/powerpoint/2010/main" val="3608361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A3FC7-F19B-4BA2-355A-1B78E5CA02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ADE771-2BC3-BCEC-4075-D943F54AA861}"/>
              </a:ext>
            </a:extLst>
          </p:cNvPr>
          <p:cNvSpPr>
            <a:spLocks noGrp="1"/>
          </p:cNvSpPr>
          <p:nvPr>
            <p:ph type="dt" sz="half" idx="10"/>
          </p:nvPr>
        </p:nvSpPr>
        <p:spPr/>
        <p:txBody>
          <a:bodyPr/>
          <a:lstStyle/>
          <a:p>
            <a:r>
              <a:rPr lang="en-US"/>
              <a:t>Tuesday, February 2, 20XX</a:t>
            </a:r>
            <a:endParaRPr lang="en-US" dirty="0"/>
          </a:p>
        </p:txBody>
      </p:sp>
      <p:sp>
        <p:nvSpPr>
          <p:cNvPr id="4" name="Footer Placeholder 3">
            <a:extLst>
              <a:ext uri="{FF2B5EF4-FFF2-40B4-BE49-F238E27FC236}">
                <a16:creationId xmlns:a16="http://schemas.microsoft.com/office/drawing/2014/main" id="{7EBBB88F-BBFE-338B-5BD8-E5FA92963585}"/>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760F5683-F382-7A7C-7FF2-6F731BEDE541}"/>
              </a:ext>
            </a:extLst>
          </p:cNvPr>
          <p:cNvSpPr>
            <a:spLocks noGrp="1"/>
          </p:cNvSpPr>
          <p:nvPr>
            <p:ph type="sldNum" sz="quarter" idx="12"/>
          </p:nvPr>
        </p:nvSpPr>
        <p:spPr/>
        <p:txBody>
          <a:bodyPr/>
          <a:lstStyle>
            <a:lvl1pPr>
              <a:defRPr>
                <a:solidFill>
                  <a:srgbClr val="000000"/>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07374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094F25-32FC-A271-9046-A0FA5BFEAAA8}"/>
              </a:ext>
            </a:extLst>
          </p:cNvPr>
          <p:cNvSpPr>
            <a:spLocks noGrp="1"/>
          </p:cNvSpPr>
          <p:nvPr>
            <p:ph type="dt" sz="half" idx="10"/>
          </p:nvPr>
        </p:nvSpPr>
        <p:spPr/>
        <p:txBody>
          <a:bodyPr/>
          <a:lstStyle/>
          <a:p>
            <a:r>
              <a:rPr lang="en-US"/>
              <a:t>Tuesday, February 2, 20XX</a:t>
            </a:r>
            <a:endParaRPr lang="en-US" dirty="0"/>
          </a:p>
        </p:txBody>
      </p:sp>
      <p:sp>
        <p:nvSpPr>
          <p:cNvPr id="3" name="Footer Placeholder 2">
            <a:extLst>
              <a:ext uri="{FF2B5EF4-FFF2-40B4-BE49-F238E27FC236}">
                <a16:creationId xmlns:a16="http://schemas.microsoft.com/office/drawing/2014/main" id="{53CF73FA-9BB6-A2AA-FD13-1A7EC5CCABF7}"/>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EFC12F13-D53E-4835-6A12-FA03B79BA6A6}"/>
              </a:ext>
            </a:extLst>
          </p:cNvPr>
          <p:cNvSpPr>
            <a:spLocks noGrp="1"/>
          </p:cNvSpPr>
          <p:nvPr>
            <p:ph type="sldNum" sz="quarter" idx="12"/>
          </p:nvPr>
        </p:nvSpPr>
        <p:spPr/>
        <p:txBody>
          <a:bodyPr/>
          <a:lstStyle>
            <a:lvl1pPr>
              <a:defRPr>
                <a:solidFill>
                  <a:srgbClr val="000000"/>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998787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6651D-4F99-F6C9-62D1-FD31BD0C8A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D34A10-8832-2AFF-3C1C-8772E86FFC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28AE19-89D1-AD79-73C9-C73417C1CE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544498-73FA-4079-6E2F-893F01B9A576}"/>
              </a:ext>
            </a:extLst>
          </p:cNvPr>
          <p:cNvSpPr>
            <a:spLocks noGrp="1"/>
          </p:cNvSpPr>
          <p:nvPr>
            <p:ph type="dt" sz="half" idx="10"/>
          </p:nvPr>
        </p:nvSpPr>
        <p:spPr/>
        <p:txBody>
          <a:bodyPr/>
          <a:lstStyle/>
          <a:p>
            <a:r>
              <a:rPr lang="en-US"/>
              <a:t>Tuesday, February 2, 20XX</a:t>
            </a:r>
            <a:endParaRPr lang="en-US" dirty="0"/>
          </a:p>
        </p:txBody>
      </p:sp>
      <p:sp>
        <p:nvSpPr>
          <p:cNvPr id="6" name="Footer Placeholder 5">
            <a:extLst>
              <a:ext uri="{FF2B5EF4-FFF2-40B4-BE49-F238E27FC236}">
                <a16:creationId xmlns:a16="http://schemas.microsoft.com/office/drawing/2014/main" id="{A0FD9D55-33B7-4AFB-8C1E-FA28A366FF0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FD5B345-DED6-2755-589B-79085E05F9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75228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6651D-4F99-F6C9-62D1-FD31BD0C8A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D34A10-8832-2AFF-3C1C-8772E86FFC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28AE19-89D1-AD79-73C9-C73417C1CE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544498-73FA-4079-6E2F-893F01B9A576}"/>
              </a:ext>
            </a:extLst>
          </p:cNvPr>
          <p:cNvSpPr>
            <a:spLocks noGrp="1"/>
          </p:cNvSpPr>
          <p:nvPr>
            <p:ph type="dt" sz="half" idx="10"/>
          </p:nvPr>
        </p:nvSpPr>
        <p:spPr/>
        <p:txBody>
          <a:bodyPr/>
          <a:lstStyle/>
          <a:p>
            <a:r>
              <a:rPr lang="en-US"/>
              <a:t>Tuesday, February 2, 20XX</a:t>
            </a:r>
          </a:p>
        </p:txBody>
      </p:sp>
      <p:sp>
        <p:nvSpPr>
          <p:cNvPr id="6" name="Footer Placeholder 5">
            <a:extLst>
              <a:ext uri="{FF2B5EF4-FFF2-40B4-BE49-F238E27FC236}">
                <a16:creationId xmlns:a16="http://schemas.microsoft.com/office/drawing/2014/main" id="{A0FD9D55-33B7-4AFB-8C1E-FA28A366FF0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FD5B345-DED6-2755-589B-79085E05F9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68158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AE11-0626-B2FB-1DC2-8E82147E37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C0D766-214D-C916-D20B-8B9B334276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8B802B-0996-690B-7BBD-DD24E6C60953}"/>
              </a:ext>
            </a:extLst>
          </p:cNvPr>
          <p:cNvSpPr>
            <a:spLocks noGrp="1"/>
          </p:cNvSpPr>
          <p:nvPr>
            <p:ph type="dt" sz="half" idx="10"/>
          </p:nvPr>
        </p:nvSpPr>
        <p:spPr/>
        <p:txBody>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C7C51D2-3D9B-088C-8BB2-CE35F17BF43A}"/>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316BC77B-EC7F-46E6-4168-CDE246C140D2}"/>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4167145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8FD83B-EF1F-B6B5-F9AB-EAEF2DEA1B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94E2C2-7560-58B8-C6E3-7A4B3CFCB1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048134-6721-BB40-0DDD-E671F96DE087}"/>
              </a:ext>
            </a:extLst>
          </p:cNvPr>
          <p:cNvSpPr>
            <a:spLocks noGrp="1"/>
          </p:cNvSpPr>
          <p:nvPr>
            <p:ph type="dt" sz="half" idx="10"/>
          </p:nvPr>
        </p:nvSpPr>
        <p:spPr/>
        <p:txBody>
          <a:bodyPr/>
          <a:lstStyle/>
          <a:p>
            <a:r>
              <a:rPr lang="en-US"/>
              <a:t>Tuesday, February 2, 20XX</a:t>
            </a:r>
            <a:endParaRPr lang="en-US" dirty="0"/>
          </a:p>
        </p:txBody>
      </p:sp>
      <p:sp>
        <p:nvSpPr>
          <p:cNvPr id="5" name="Footer Placeholder 4">
            <a:extLst>
              <a:ext uri="{FF2B5EF4-FFF2-40B4-BE49-F238E27FC236}">
                <a16:creationId xmlns:a16="http://schemas.microsoft.com/office/drawing/2014/main" id="{CEF7E34A-36DB-3FBA-CE8F-3EE1B719E5EB}"/>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BCA56CE7-5195-EFD2-47CD-E5EA74F6E42E}"/>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4085244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317140409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405747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C604B7-2E17-4EEA-7010-12390307A1DB}"/>
              </a:ext>
            </a:extLst>
          </p:cNvPr>
          <p:cNvSpPr/>
          <p:nvPr userDrawn="1"/>
        </p:nvSpPr>
        <p:spPr>
          <a:xfrm>
            <a:off x="0" y="0"/>
            <a:ext cx="5183188" cy="6858000"/>
          </a:xfrm>
          <a:prstGeom prst="rect">
            <a:avLst/>
          </a:prstGeom>
          <a:solidFill>
            <a:srgbClr val="0B2D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D9F8C9-84E0-8A16-C91B-83572D80C7DD}"/>
              </a:ext>
            </a:extLst>
          </p:cNvPr>
          <p:cNvSpPr>
            <a:spLocks noGrp="1"/>
          </p:cNvSpPr>
          <p:nvPr>
            <p:ph type="title"/>
          </p:nvPr>
        </p:nvSpPr>
        <p:spPr>
          <a:xfrm>
            <a:off x="625476" y="555706"/>
            <a:ext cx="3932237" cy="1112838"/>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5FC79D5C-BC23-04CF-B42D-4367BB4C4E02}"/>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55FBE7-FAE5-62A7-0864-7D9330BBB8FD}"/>
              </a:ext>
            </a:extLst>
          </p:cNvPr>
          <p:cNvSpPr>
            <a:spLocks noGrp="1"/>
          </p:cNvSpPr>
          <p:nvPr>
            <p:ph type="body" sz="half" idx="2"/>
          </p:nvPr>
        </p:nvSpPr>
        <p:spPr>
          <a:xfrm>
            <a:off x="625475" y="1743959"/>
            <a:ext cx="3932237" cy="42004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1991D3C-EABD-E7BF-2DAF-6A54FE41B366}"/>
              </a:ext>
            </a:extLst>
          </p:cNvPr>
          <p:cNvSpPr>
            <a:spLocks noGrp="1"/>
          </p:cNvSpPr>
          <p:nvPr>
            <p:ph type="dt" sz="half" idx="10"/>
          </p:nvPr>
        </p:nvSpPr>
        <p:spPr/>
        <p:txBody>
          <a:bodyPr/>
          <a:lstStyle/>
          <a:p>
            <a:r>
              <a:rPr lang="en-US"/>
              <a:t>Tuesday, February 2, 20XX</a:t>
            </a:r>
            <a:endParaRPr lang="en-US" dirty="0"/>
          </a:p>
        </p:txBody>
      </p:sp>
      <p:sp>
        <p:nvSpPr>
          <p:cNvPr id="6" name="Footer Placeholder 5">
            <a:extLst>
              <a:ext uri="{FF2B5EF4-FFF2-40B4-BE49-F238E27FC236}">
                <a16:creationId xmlns:a16="http://schemas.microsoft.com/office/drawing/2014/main" id="{522C0831-A570-2D94-50B8-2559EE998CF4}"/>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CA62F34E-C20D-076D-DE67-4C3594369C73}"/>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400917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181393" cy="1562959"/>
          </a:xfrm>
        </p:spPr>
        <p:txBody>
          <a:bodyPr wrap="square" anchor="t" anchorCtr="0">
            <a:noAutofit/>
          </a:bodyPr>
          <a:lstStyle/>
          <a:p>
            <a:r>
              <a:rPr lang="en-US" dirty="0"/>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dirty="0"/>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03596" y="4508500"/>
            <a:ext cx="6280227"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lvl1pPr>
              <a:defRPr>
                <a:solidFill>
                  <a:srgbClr val="123867"/>
                </a:solidFill>
              </a:defRPr>
            </a:lvl1pPr>
          </a:lstStyle>
          <a:p>
            <a:r>
              <a:rPr lang="en-US"/>
              <a:t>Tuesday, February 2, 20XX</a:t>
            </a:r>
            <a:endParaRPr lang="en-US" dirty="0"/>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lvl1pPr>
              <a:defRPr>
                <a:solidFill>
                  <a:srgbClr val="123867"/>
                </a:solidFill>
              </a:defRPr>
            </a:lvl1p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lvl1pPr>
              <a:defRPr>
                <a:solidFill>
                  <a:srgbClr val="123867"/>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3461895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C604B7-2E17-4EEA-7010-12390307A1DB}"/>
              </a:ext>
            </a:extLst>
          </p:cNvPr>
          <p:cNvSpPr/>
          <p:nvPr userDrawn="1"/>
        </p:nvSpPr>
        <p:spPr>
          <a:xfrm>
            <a:off x="0" y="0"/>
            <a:ext cx="6096000" cy="6858000"/>
          </a:xfrm>
          <a:prstGeom prst="rect">
            <a:avLst/>
          </a:prstGeom>
          <a:solidFill>
            <a:srgbClr val="0B2D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D9F8C9-84E0-8A16-C91B-83572D80C7DD}"/>
              </a:ext>
            </a:extLst>
          </p:cNvPr>
          <p:cNvSpPr>
            <a:spLocks noGrp="1"/>
          </p:cNvSpPr>
          <p:nvPr>
            <p:ph type="title"/>
          </p:nvPr>
        </p:nvSpPr>
        <p:spPr>
          <a:xfrm>
            <a:off x="839788" y="457200"/>
            <a:ext cx="4524064" cy="1112838"/>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5FC79D5C-BC23-04CF-B42D-4367BB4C4E02}"/>
              </a:ext>
            </a:extLst>
          </p:cNvPr>
          <p:cNvSpPr>
            <a:spLocks noGrp="1"/>
          </p:cNvSpPr>
          <p:nvPr>
            <p:ph type="pic" idx="1"/>
          </p:nvPr>
        </p:nvSpPr>
        <p:spPr>
          <a:xfrm>
            <a:off x="6570482" y="457201"/>
            <a:ext cx="5005633"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55FBE7-FAE5-62A7-0864-7D9330BBB8FD}"/>
              </a:ext>
            </a:extLst>
          </p:cNvPr>
          <p:cNvSpPr>
            <a:spLocks noGrp="1"/>
          </p:cNvSpPr>
          <p:nvPr>
            <p:ph type="body" sz="half" idx="2"/>
          </p:nvPr>
        </p:nvSpPr>
        <p:spPr>
          <a:xfrm>
            <a:off x="839788" y="1668544"/>
            <a:ext cx="4524064" cy="42004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1991D3C-EABD-E7BF-2DAF-6A54FE41B366}"/>
              </a:ext>
            </a:extLst>
          </p:cNvPr>
          <p:cNvSpPr>
            <a:spLocks noGrp="1"/>
          </p:cNvSpPr>
          <p:nvPr>
            <p:ph type="dt" sz="half" idx="10"/>
          </p:nvPr>
        </p:nvSpPr>
        <p:spPr/>
        <p:txBody>
          <a:bodyPr/>
          <a:lstStyle/>
          <a:p>
            <a:r>
              <a:rPr lang="en-US"/>
              <a:t>Tuesday, February 2, 20XX</a:t>
            </a:r>
            <a:endParaRPr lang="en-US" dirty="0"/>
          </a:p>
        </p:txBody>
      </p:sp>
      <p:sp>
        <p:nvSpPr>
          <p:cNvPr id="6" name="Footer Placeholder 5">
            <a:extLst>
              <a:ext uri="{FF2B5EF4-FFF2-40B4-BE49-F238E27FC236}">
                <a16:creationId xmlns:a16="http://schemas.microsoft.com/office/drawing/2014/main" id="{522C0831-A570-2D94-50B8-2559EE998CF4}"/>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CA62F34E-C20D-076D-DE67-4C3594369C73}"/>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47111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C36A0-A645-4AB5-7A06-411717686E98}"/>
              </a:ext>
            </a:extLst>
          </p:cNvPr>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E6345B-8335-4CD3-4197-DE71CAC73622}"/>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F8DE859-7EDF-D94B-1408-BC2A185D0B47}"/>
              </a:ext>
            </a:extLst>
          </p:cNvPr>
          <p:cNvSpPr>
            <a:spLocks noGrp="1"/>
          </p:cNvSpPr>
          <p:nvPr>
            <p:ph type="dt" sz="half" idx="10"/>
          </p:nvPr>
        </p:nvSpPr>
        <p:spPr/>
        <p:txBody>
          <a:bodyPr/>
          <a:lstStyle>
            <a:lvl1pPr>
              <a:defRPr>
                <a:solidFill>
                  <a:srgbClr val="000000"/>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2F1908A4-4379-AC4C-D717-16067966CD94}"/>
              </a:ext>
            </a:extLst>
          </p:cNvPr>
          <p:cNvSpPr>
            <a:spLocks noGrp="1"/>
          </p:cNvSpPr>
          <p:nvPr>
            <p:ph type="ftr" sz="quarter" idx="11"/>
          </p:nvPr>
        </p:nvSpPr>
        <p:spPr/>
        <p:txBody>
          <a:bodyPr/>
          <a:lstStyle>
            <a:lvl1pPr>
              <a:defRPr>
                <a:solidFill>
                  <a:srgbClr val="000000"/>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1B45876B-C577-356D-AF96-F31A78AAA8D1}"/>
              </a:ext>
            </a:extLst>
          </p:cNvPr>
          <p:cNvSpPr>
            <a:spLocks noGrp="1"/>
          </p:cNvSpPr>
          <p:nvPr>
            <p:ph type="sldNum" sz="quarter" idx="12"/>
          </p:nvPr>
        </p:nvSpPr>
        <p:spPr/>
        <p:txBody>
          <a:bodyPr/>
          <a:lstStyle>
            <a:lvl1pPr>
              <a:defRPr>
                <a:solidFill>
                  <a:srgbClr val="000000"/>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416004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C36A0-A645-4AB5-7A06-411717686E98}"/>
              </a:ext>
            </a:extLst>
          </p:cNvPr>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E6345B-8335-4CD3-4197-DE71CAC73622}"/>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F8DE859-7EDF-D94B-1408-BC2A185D0B47}"/>
              </a:ext>
            </a:extLst>
          </p:cNvPr>
          <p:cNvSpPr>
            <a:spLocks noGrp="1"/>
          </p:cNvSpPr>
          <p:nvPr>
            <p:ph type="dt" sz="half" idx="10"/>
          </p:nvPr>
        </p:nvSpPr>
        <p:spPr/>
        <p:txBody>
          <a:bodyPr/>
          <a:lstStyle>
            <a:lvl1pPr>
              <a:defRPr>
                <a:solidFill>
                  <a:srgbClr val="000000"/>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2F1908A4-4379-AC4C-D717-16067966CD94}"/>
              </a:ext>
            </a:extLst>
          </p:cNvPr>
          <p:cNvSpPr>
            <a:spLocks noGrp="1"/>
          </p:cNvSpPr>
          <p:nvPr>
            <p:ph type="ftr" sz="quarter" idx="11"/>
          </p:nvPr>
        </p:nvSpPr>
        <p:spPr/>
        <p:txBody>
          <a:bodyPr/>
          <a:lstStyle>
            <a:lvl1pPr>
              <a:defRPr>
                <a:solidFill>
                  <a:srgbClr val="000000"/>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1B45876B-C577-356D-AF96-F31A78AAA8D1}"/>
              </a:ext>
            </a:extLst>
          </p:cNvPr>
          <p:cNvSpPr>
            <a:spLocks noGrp="1"/>
          </p:cNvSpPr>
          <p:nvPr>
            <p:ph type="sldNum" sz="quarter" idx="12"/>
          </p:nvPr>
        </p:nvSpPr>
        <p:spPr/>
        <p:txBody>
          <a:bodyPr/>
          <a:lstStyle>
            <a:lvl1pPr>
              <a:defRPr>
                <a:solidFill>
                  <a:srgbClr val="000000"/>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123249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942E-B8C6-9906-9E5D-41B2FC320B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61ADDA-F8AC-4501-2EAA-4F8A80472C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08411F-BAB3-8BE6-E732-4FABEF6BAE5C}"/>
              </a:ext>
            </a:extLst>
          </p:cNvPr>
          <p:cNvSpPr>
            <a:spLocks noGrp="1"/>
          </p:cNvSpPr>
          <p:nvPr>
            <p:ph type="dt" sz="half" idx="10"/>
          </p:nvPr>
        </p:nvSpPr>
        <p:spPr/>
        <p:txBody>
          <a:bodyPr/>
          <a:lstStyle/>
          <a:p>
            <a:r>
              <a:rPr lang="en-US"/>
              <a:t>Tuesday, February 2, 20XX</a:t>
            </a:r>
            <a:endParaRPr lang="en-US" dirty="0"/>
          </a:p>
        </p:txBody>
      </p:sp>
      <p:sp>
        <p:nvSpPr>
          <p:cNvPr id="5" name="Footer Placeholder 4">
            <a:extLst>
              <a:ext uri="{FF2B5EF4-FFF2-40B4-BE49-F238E27FC236}">
                <a16:creationId xmlns:a16="http://schemas.microsoft.com/office/drawing/2014/main" id="{B43B6090-DC73-3A82-4AE0-DB2C41A5975A}"/>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4405ABED-1384-2E1E-18FD-6AF02745CD51}"/>
              </a:ext>
            </a:extLst>
          </p:cNvPr>
          <p:cNvSpPr>
            <a:spLocks noGrp="1"/>
          </p:cNvSpPr>
          <p:nvPr>
            <p:ph type="sldNum" sz="quarter" idx="12"/>
          </p:nvPr>
        </p:nvSpPr>
        <p:spPr/>
        <p:txBody>
          <a:bodyPr/>
          <a:lstStyle>
            <a:lvl1pPr>
              <a:defRPr>
                <a:solidFill>
                  <a:srgbClr val="000000"/>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171453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A545-44A3-3DD2-93C1-58D4F7EF7D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BCDE-095C-A98A-F44D-AD0B6D1BDF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DDC263-E447-D064-51FB-00600CF319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D445BD-CF58-2762-7D98-05343EBE4C69}"/>
              </a:ext>
            </a:extLst>
          </p:cNvPr>
          <p:cNvSpPr>
            <a:spLocks noGrp="1"/>
          </p:cNvSpPr>
          <p:nvPr>
            <p:ph type="dt" sz="half" idx="10"/>
          </p:nvPr>
        </p:nvSpPr>
        <p:spPr/>
        <p:txBody>
          <a:bodyPr/>
          <a:lstStyle/>
          <a:p>
            <a:r>
              <a:rPr lang="en-US"/>
              <a:t>Tuesday, February 2, 20XX</a:t>
            </a:r>
          </a:p>
        </p:txBody>
      </p:sp>
      <p:sp>
        <p:nvSpPr>
          <p:cNvPr id="6" name="Footer Placeholder 5">
            <a:extLst>
              <a:ext uri="{FF2B5EF4-FFF2-40B4-BE49-F238E27FC236}">
                <a16:creationId xmlns:a16="http://schemas.microsoft.com/office/drawing/2014/main" id="{13D54FC3-4D5C-AF00-C039-2394E476056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46D78D0-5F9C-36ED-44E7-8F5F51F969A4}"/>
              </a:ext>
            </a:extLst>
          </p:cNvPr>
          <p:cNvSpPr>
            <a:spLocks noGrp="1"/>
          </p:cNvSpPr>
          <p:nvPr>
            <p:ph type="sldNum" sz="quarter" idx="12"/>
          </p:nvPr>
        </p:nvSpPr>
        <p:spPr/>
        <p:txBody>
          <a:bodyPr/>
          <a:lstStyle>
            <a:lvl1pPr>
              <a:defRPr>
                <a:solidFill>
                  <a:srgbClr val="000000"/>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30976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8E093-38E2-6F56-013C-DE951FB06E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A09FC5-A6F2-496F-988C-1776781429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88FA8A-01E6-1D11-C0AE-9CFF8B7491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36CF7C-60CC-221E-41C6-6658D9C9F6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502044-6FF4-F73B-F994-934153D0C2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DF823D-EB81-9A53-1A22-3FAE5183BE1E}"/>
              </a:ext>
            </a:extLst>
          </p:cNvPr>
          <p:cNvSpPr>
            <a:spLocks noGrp="1"/>
          </p:cNvSpPr>
          <p:nvPr>
            <p:ph type="dt" sz="half" idx="10"/>
          </p:nvPr>
        </p:nvSpPr>
        <p:spPr/>
        <p:txBody>
          <a:bodyPr/>
          <a:lstStyle/>
          <a:p>
            <a:r>
              <a:rPr lang="en-US"/>
              <a:t>Tuesday, February 2, 20XX</a:t>
            </a:r>
            <a:endParaRPr lang="en-US" dirty="0"/>
          </a:p>
        </p:txBody>
      </p:sp>
      <p:sp>
        <p:nvSpPr>
          <p:cNvPr id="8" name="Footer Placeholder 7">
            <a:extLst>
              <a:ext uri="{FF2B5EF4-FFF2-40B4-BE49-F238E27FC236}">
                <a16:creationId xmlns:a16="http://schemas.microsoft.com/office/drawing/2014/main" id="{0BC8655D-D48B-982D-9DDA-B1C29AEB8A3A}"/>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6F4325E5-F86C-D250-8877-6A0E93F05D48}"/>
              </a:ext>
            </a:extLst>
          </p:cNvPr>
          <p:cNvSpPr>
            <a:spLocks noGrp="1"/>
          </p:cNvSpPr>
          <p:nvPr>
            <p:ph type="sldNum" sz="quarter" idx="12"/>
          </p:nvPr>
        </p:nvSpPr>
        <p:spPr/>
        <p:txBody>
          <a:bodyPr/>
          <a:lstStyle>
            <a:lvl1pPr>
              <a:defRPr>
                <a:solidFill>
                  <a:srgbClr val="000000"/>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468259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9835D7-381C-A8AE-4FD7-062718DADB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054163-EC1B-10F2-2F07-4B5AD1B31A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0269C-BFA7-3B28-BA5B-680CA713EE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39D47031-0CC7-3BE9-6CFF-46282FFAE8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36130C61-0BEB-6387-2243-52E80EC704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675246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3.jpeg"/><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752B6-2341-6907-E143-71A8CB327122}"/>
              </a:ext>
            </a:extLst>
          </p:cNvPr>
          <p:cNvSpPr>
            <a:spLocks noGrp="1"/>
          </p:cNvSpPr>
          <p:nvPr>
            <p:ph type="ctrTitle"/>
          </p:nvPr>
        </p:nvSpPr>
        <p:spPr>
          <a:xfrm>
            <a:off x="1524000" y="1527713"/>
            <a:ext cx="9144000" cy="2387600"/>
          </a:xfrm>
        </p:spPr>
        <p:txBody>
          <a:bodyPr>
            <a:normAutofit/>
          </a:bodyPr>
          <a:lstStyle/>
          <a:p>
            <a:r>
              <a:rPr lang="en-US" sz="4800" dirty="0">
                <a:latin typeface="Segoe UI Semibold" panose="020B0702040204020203" pitchFamily="34" charset="0"/>
                <a:cs typeface="Segoe UI Semibold" panose="020B0702040204020203" pitchFamily="34" charset="0"/>
              </a:rPr>
              <a:t>PURCHASING POLICY</a:t>
            </a:r>
          </a:p>
        </p:txBody>
      </p:sp>
      <p:sp>
        <p:nvSpPr>
          <p:cNvPr id="3" name="Subtitle 2">
            <a:extLst>
              <a:ext uri="{FF2B5EF4-FFF2-40B4-BE49-F238E27FC236}">
                <a16:creationId xmlns:a16="http://schemas.microsoft.com/office/drawing/2014/main" id="{5ACB0ED8-E7C1-69F5-EBF0-2FF74B0C82E9}"/>
              </a:ext>
            </a:extLst>
          </p:cNvPr>
          <p:cNvSpPr>
            <a:spLocks noGrp="1"/>
          </p:cNvSpPr>
          <p:nvPr>
            <p:ph type="subTitle" idx="1"/>
          </p:nvPr>
        </p:nvSpPr>
        <p:spPr>
          <a:xfrm>
            <a:off x="1524000" y="3329127"/>
            <a:ext cx="9144000" cy="900388"/>
          </a:xfrm>
        </p:spPr>
        <p:txBody>
          <a:bodyPr>
            <a:normAutofit fontScale="85000" lnSpcReduction="20000"/>
          </a:bodyPr>
          <a:lstStyle/>
          <a:p>
            <a:r>
              <a:rPr lang="en-US" sz="3600" dirty="0"/>
              <a:t>2024 Summer Training</a:t>
            </a:r>
          </a:p>
          <a:p>
            <a:r>
              <a:rPr lang="en-US" sz="3600" dirty="0"/>
              <a:t>Procurement &amp; Payment Services</a:t>
            </a:r>
          </a:p>
          <a:p>
            <a:endParaRPr lang="en-US" dirty="0"/>
          </a:p>
        </p:txBody>
      </p:sp>
      <p:sp>
        <p:nvSpPr>
          <p:cNvPr id="4" name="Subtitle 2">
            <a:extLst>
              <a:ext uri="{FF2B5EF4-FFF2-40B4-BE49-F238E27FC236}">
                <a16:creationId xmlns:a16="http://schemas.microsoft.com/office/drawing/2014/main" id="{1BEAFD77-F56D-575C-C854-D6EC4B660833}"/>
              </a:ext>
            </a:extLst>
          </p:cNvPr>
          <p:cNvSpPr txBox="1">
            <a:spLocks/>
          </p:cNvSpPr>
          <p:nvPr/>
        </p:nvSpPr>
        <p:spPr>
          <a:xfrm>
            <a:off x="1524000" y="4344935"/>
            <a:ext cx="9144000" cy="5363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1" u="none" strike="noStrike" kern="1200" cap="none" spc="0" normalizeH="0" baseline="0" noProof="0" dirty="0">
                <a:ln>
                  <a:noFill/>
                </a:ln>
                <a:solidFill>
                  <a:srgbClr val="FFFFFF"/>
                </a:solidFill>
                <a:effectLst/>
                <a:uLnTx/>
                <a:uFillTx/>
                <a:latin typeface="Segoe UI"/>
                <a:ea typeface="+mn-ea"/>
                <a:cs typeface="+mn-cs"/>
              </a:rPr>
              <a:t>July 16, 2024</a:t>
            </a:r>
          </a:p>
        </p:txBody>
      </p:sp>
      <p:pic>
        <p:nvPicPr>
          <p:cNvPr id="6" name="Picture 5" descr="A cartoon of a duck holding a card&#10;&#10;Description automatically generated">
            <a:extLst>
              <a:ext uri="{FF2B5EF4-FFF2-40B4-BE49-F238E27FC236}">
                <a16:creationId xmlns:a16="http://schemas.microsoft.com/office/drawing/2014/main" id="{FB822094-CE92-F2E1-CE68-E0BEBCE5991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78691" y="5518111"/>
            <a:ext cx="1105246" cy="1113598"/>
          </a:xfrm>
          <a:prstGeom prst="rect">
            <a:avLst/>
          </a:prstGeom>
        </p:spPr>
      </p:pic>
    </p:spTree>
    <p:extLst>
      <p:ext uri="{BB962C8B-B14F-4D97-AF65-F5344CB8AC3E}">
        <p14:creationId xmlns:p14="http://schemas.microsoft.com/office/powerpoint/2010/main" val="410267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4D9F8A1-8CEF-0A84-2508-441584189652}"/>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Bid Matrix</a:t>
            </a:r>
            <a:br>
              <a:rPr lang="en-US" sz="4000" kern="1200">
                <a:solidFill>
                  <a:srgbClr val="FFFFFF"/>
                </a:solidFill>
                <a:latin typeface="+mj-lt"/>
                <a:ea typeface="+mj-ea"/>
                <a:cs typeface="+mj-cs"/>
              </a:rPr>
            </a:br>
            <a:r>
              <a:rPr lang="en-US" sz="4000" kern="1200">
                <a:solidFill>
                  <a:srgbClr val="FFFFFF"/>
                </a:solidFill>
                <a:latin typeface="+mj-lt"/>
                <a:ea typeface="+mj-ea"/>
                <a:cs typeface="+mj-cs"/>
              </a:rPr>
              <a:t>Form </a:t>
            </a:r>
          </a:p>
        </p:txBody>
      </p:sp>
      <p:pic>
        <p:nvPicPr>
          <p:cNvPr id="7" name="Content Placeholder 6">
            <a:extLst>
              <a:ext uri="{FF2B5EF4-FFF2-40B4-BE49-F238E27FC236}">
                <a16:creationId xmlns:a16="http://schemas.microsoft.com/office/drawing/2014/main" id="{4565B56D-90F2-563E-C289-99AC7CD69991}"/>
              </a:ext>
            </a:extLst>
          </p:cNvPr>
          <p:cNvPicPr>
            <a:picLocks noGrp="1" noChangeAspect="1"/>
          </p:cNvPicPr>
          <p:nvPr>
            <p:ph idx="1"/>
          </p:nvPr>
        </p:nvPicPr>
        <p:blipFill>
          <a:blip r:embed="rId2"/>
          <a:stretch>
            <a:fillRect/>
          </a:stretch>
        </p:blipFill>
        <p:spPr>
          <a:xfrm>
            <a:off x="5116529" y="54963"/>
            <a:ext cx="5953926" cy="6765826"/>
          </a:xfrm>
          <a:prstGeom prst="rect">
            <a:avLst/>
          </a:prstGeom>
        </p:spPr>
      </p:pic>
      <p:sp>
        <p:nvSpPr>
          <p:cNvPr id="4" name="Slide Number Placeholder 3">
            <a:extLst>
              <a:ext uri="{FF2B5EF4-FFF2-40B4-BE49-F238E27FC236}">
                <a16:creationId xmlns:a16="http://schemas.microsoft.com/office/drawing/2014/main" id="{DAC0B150-DEB7-19F2-9F63-B061852DE171}"/>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DBA1B0FB-D917-4C8C-928F-313BD683BF39}" type="slidenum">
              <a:rPr lang="en-US" sz="1100">
                <a:solidFill>
                  <a:schemeClr val="tx1">
                    <a:lumMod val="50000"/>
                    <a:lumOff val="50000"/>
                  </a:schemeClr>
                </a:solidFill>
              </a:rPr>
              <a:pPr>
                <a:spcAft>
                  <a:spcPts val="600"/>
                </a:spcAft>
              </a:pPr>
              <a:t>10</a:t>
            </a:fld>
            <a:endParaRPr lang="en-US" sz="1100">
              <a:solidFill>
                <a:schemeClr val="tx1">
                  <a:lumMod val="50000"/>
                  <a:lumOff val="50000"/>
                </a:schemeClr>
              </a:solidFill>
            </a:endParaRPr>
          </a:p>
        </p:txBody>
      </p:sp>
      <p:pic>
        <p:nvPicPr>
          <p:cNvPr id="5" name="Picture 4" descr="A cartoon of a duck holding a card&#10;&#10;Description automatically generated">
            <a:extLst>
              <a:ext uri="{FF2B5EF4-FFF2-40B4-BE49-F238E27FC236}">
                <a16:creationId xmlns:a16="http://schemas.microsoft.com/office/drawing/2014/main" id="{FC2F0E3E-56D4-95ED-5E18-B8F4CCF919E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78691" y="5518111"/>
            <a:ext cx="1105246" cy="1113598"/>
          </a:xfrm>
          <a:prstGeom prst="rect">
            <a:avLst/>
          </a:prstGeom>
        </p:spPr>
      </p:pic>
    </p:spTree>
    <p:extLst>
      <p:ext uri="{BB962C8B-B14F-4D97-AF65-F5344CB8AC3E}">
        <p14:creationId xmlns:p14="http://schemas.microsoft.com/office/powerpoint/2010/main" val="3745526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D9F8A1-8CEF-0A84-2508-441584189652}"/>
              </a:ext>
            </a:extLst>
          </p:cNvPr>
          <p:cNvSpPr>
            <a:spLocks noGrp="1"/>
          </p:cNvSpPr>
          <p:nvPr>
            <p:ph type="title"/>
          </p:nvPr>
        </p:nvSpPr>
        <p:spPr>
          <a:xfrm>
            <a:off x="806825" y="457201"/>
            <a:ext cx="2844800" cy="3588870"/>
          </a:xfrm>
        </p:spPr>
        <p:txBody>
          <a:bodyPr anchor="b">
            <a:normAutofit/>
          </a:bodyPr>
          <a:lstStyle/>
          <a:p>
            <a:pPr algn="r"/>
            <a:r>
              <a:rPr lang="en-US" sz="3700">
                <a:solidFill>
                  <a:srgbClr val="FFFFFF"/>
                </a:solidFill>
              </a:rPr>
              <a:t>Sole Source</a:t>
            </a:r>
            <a:br>
              <a:rPr lang="en-US" sz="3700">
                <a:solidFill>
                  <a:srgbClr val="FFFFFF"/>
                </a:solidFill>
              </a:rPr>
            </a:br>
            <a:r>
              <a:rPr lang="en-US" sz="3700">
                <a:solidFill>
                  <a:srgbClr val="FFFFFF"/>
                </a:solidFill>
              </a:rPr>
              <a:t>Justification</a:t>
            </a:r>
            <a:br>
              <a:rPr lang="en-US" sz="3700">
                <a:solidFill>
                  <a:srgbClr val="FFFFFF"/>
                </a:solidFill>
              </a:rPr>
            </a:br>
            <a:r>
              <a:rPr lang="en-US" sz="3700">
                <a:solidFill>
                  <a:srgbClr val="FFFFFF"/>
                </a:solidFill>
              </a:rPr>
              <a:t>Form</a:t>
            </a:r>
          </a:p>
        </p:txBody>
      </p:sp>
      <p:pic>
        <p:nvPicPr>
          <p:cNvPr id="10" name="Picture 9">
            <a:extLst>
              <a:ext uri="{FF2B5EF4-FFF2-40B4-BE49-F238E27FC236}">
                <a16:creationId xmlns:a16="http://schemas.microsoft.com/office/drawing/2014/main" id="{78111DF6-BDF5-C53F-7A6B-D757322319B2}"/>
              </a:ext>
            </a:extLst>
          </p:cNvPr>
          <p:cNvPicPr>
            <a:picLocks noChangeAspect="1"/>
          </p:cNvPicPr>
          <p:nvPr/>
        </p:nvPicPr>
        <p:blipFill>
          <a:blip r:embed="rId2"/>
          <a:stretch>
            <a:fillRect/>
          </a:stretch>
        </p:blipFill>
        <p:spPr>
          <a:xfrm>
            <a:off x="4905052" y="344932"/>
            <a:ext cx="6799268" cy="1444842"/>
          </a:xfrm>
          <a:prstGeom prst="rect">
            <a:avLst/>
          </a:prstGeom>
        </p:spPr>
      </p:pic>
      <p:pic>
        <p:nvPicPr>
          <p:cNvPr id="9" name="Content Placeholder 8">
            <a:extLst>
              <a:ext uri="{FF2B5EF4-FFF2-40B4-BE49-F238E27FC236}">
                <a16:creationId xmlns:a16="http://schemas.microsoft.com/office/drawing/2014/main" id="{B8157C66-48F5-137B-DE58-0767D64C14BB}"/>
              </a:ext>
            </a:extLst>
          </p:cNvPr>
          <p:cNvPicPr>
            <a:picLocks noChangeAspect="1"/>
          </p:cNvPicPr>
          <p:nvPr/>
        </p:nvPicPr>
        <p:blipFill>
          <a:blip r:embed="rId3"/>
          <a:stretch>
            <a:fillRect/>
          </a:stretch>
        </p:blipFill>
        <p:spPr>
          <a:xfrm>
            <a:off x="6096000" y="1972882"/>
            <a:ext cx="3956000" cy="4766268"/>
          </a:xfrm>
          <a:prstGeom prst="rect">
            <a:avLst/>
          </a:prstGeom>
        </p:spPr>
      </p:pic>
      <p:sp>
        <p:nvSpPr>
          <p:cNvPr id="4" name="Slide Number Placeholder 3">
            <a:extLst>
              <a:ext uri="{FF2B5EF4-FFF2-40B4-BE49-F238E27FC236}">
                <a16:creationId xmlns:a16="http://schemas.microsoft.com/office/drawing/2014/main" id="{DAC0B150-DEB7-19F2-9F63-B061852DE171}"/>
              </a:ext>
            </a:extLst>
          </p:cNvPr>
          <p:cNvSpPr>
            <a:spLocks noGrp="1"/>
          </p:cNvSpPr>
          <p:nvPr>
            <p:ph type="sldNum" sz="quarter" idx="12"/>
          </p:nvPr>
        </p:nvSpPr>
        <p:spPr>
          <a:xfrm>
            <a:off x="11704320" y="6455664"/>
            <a:ext cx="448056" cy="365125"/>
          </a:xfrm>
        </p:spPr>
        <p:txBody>
          <a:bodyPr>
            <a:normAutofit/>
          </a:bodyPr>
          <a:lstStyle/>
          <a:p>
            <a:pPr>
              <a:spcAft>
                <a:spcPts val="600"/>
              </a:spcAft>
            </a:pPr>
            <a:fld id="{DBA1B0FB-D917-4C8C-928F-313BD683BF39}" type="slidenum">
              <a:rPr lang="en-US" sz="1100">
                <a:solidFill>
                  <a:schemeClr val="tx1">
                    <a:lumMod val="50000"/>
                    <a:lumOff val="50000"/>
                  </a:schemeClr>
                </a:solidFill>
              </a:rPr>
              <a:pPr>
                <a:spcAft>
                  <a:spcPts val="600"/>
                </a:spcAft>
              </a:pPr>
              <a:t>11</a:t>
            </a:fld>
            <a:endParaRPr lang="en-US" sz="1100">
              <a:solidFill>
                <a:schemeClr val="tx1">
                  <a:lumMod val="50000"/>
                  <a:lumOff val="50000"/>
                </a:schemeClr>
              </a:solidFill>
            </a:endParaRPr>
          </a:p>
        </p:txBody>
      </p:sp>
      <p:pic>
        <p:nvPicPr>
          <p:cNvPr id="5" name="Picture 4" descr="A cartoon of a duck holding a card&#10;&#10;Description automatically generated">
            <a:extLst>
              <a:ext uri="{FF2B5EF4-FFF2-40B4-BE49-F238E27FC236}">
                <a16:creationId xmlns:a16="http://schemas.microsoft.com/office/drawing/2014/main" id="{FC2F0E3E-56D4-95ED-5E18-B8F4CCF919E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78691" y="5518111"/>
            <a:ext cx="1105246" cy="1113598"/>
          </a:xfrm>
          <a:prstGeom prst="rect">
            <a:avLst/>
          </a:prstGeom>
        </p:spPr>
      </p:pic>
    </p:spTree>
    <p:extLst>
      <p:ext uri="{BB962C8B-B14F-4D97-AF65-F5344CB8AC3E}">
        <p14:creationId xmlns:p14="http://schemas.microsoft.com/office/powerpoint/2010/main" val="1652184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92851C-DB79-5950-5A3E-E05D089917B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Sourcing Requests</a:t>
            </a:r>
          </a:p>
        </p:txBody>
      </p:sp>
      <p:pic>
        <p:nvPicPr>
          <p:cNvPr id="18" name="Content Placeholder 17">
            <a:extLst>
              <a:ext uri="{FF2B5EF4-FFF2-40B4-BE49-F238E27FC236}">
                <a16:creationId xmlns:a16="http://schemas.microsoft.com/office/drawing/2014/main" id="{D9E4A7D1-3305-C4DD-C232-B6AA8890FDAB}"/>
              </a:ext>
            </a:extLst>
          </p:cNvPr>
          <p:cNvPicPr>
            <a:picLocks noGrp="1" noChangeAspect="1"/>
          </p:cNvPicPr>
          <p:nvPr>
            <p:ph idx="1"/>
          </p:nvPr>
        </p:nvPicPr>
        <p:blipFill>
          <a:blip r:embed="rId2"/>
          <a:stretch>
            <a:fillRect/>
          </a:stretch>
        </p:blipFill>
        <p:spPr>
          <a:xfrm>
            <a:off x="5311902" y="643466"/>
            <a:ext cx="5711528" cy="5568739"/>
          </a:xfrm>
          <a:prstGeom prst="rect">
            <a:avLst/>
          </a:prstGeom>
        </p:spPr>
      </p:pic>
      <p:sp>
        <p:nvSpPr>
          <p:cNvPr id="4" name="Slide Number Placeholder 3">
            <a:extLst>
              <a:ext uri="{FF2B5EF4-FFF2-40B4-BE49-F238E27FC236}">
                <a16:creationId xmlns:a16="http://schemas.microsoft.com/office/drawing/2014/main" id="{59C9BE20-37E2-32BD-C086-8E5952925E84}"/>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DBA1B0FB-D917-4C8C-928F-313BD683BF39}" type="slidenum">
              <a:rPr lang="en-US">
                <a:solidFill>
                  <a:schemeClr val="tx1">
                    <a:alpha val="80000"/>
                  </a:schemeClr>
                </a:solidFill>
              </a:rPr>
              <a:pPr>
                <a:spcAft>
                  <a:spcPts val="600"/>
                </a:spcAft>
              </a:pPr>
              <a:t>12</a:t>
            </a:fld>
            <a:endParaRPr lang="en-US">
              <a:solidFill>
                <a:schemeClr val="tx1">
                  <a:alpha val="80000"/>
                </a:schemeClr>
              </a:solidFill>
            </a:endParaRPr>
          </a:p>
        </p:txBody>
      </p:sp>
      <p:sp>
        <p:nvSpPr>
          <p:cNvPr id="20" name="TextBox 19">
            <a:extLst>
              <a:ext uri="{FF2B5EF4-FFF2-40B4-BE49-F238E27FC236}">
                <a16:creationId xmlns:a16="http://schemas.microsoft.com/office/drawing/2014/main" id="{97ED4E2A-F0F9-D32D-7ECC-57332C5AF835}"/>
              </a:ext>
            </a:extLst>
          </p:cNvPr>
          <p:cNvSpPr txBox="1"/>
          <p:nvPr/>
        </p:nvSpPr>
        <p:spPr>
          <a:xfrm>
            <a:off x="593598" y="595998"/>
            <a:ext cx="3790861" cy="584775"/>
          </a:xfrm>
          <a:prstGeom prst="rect">
            <a:avLst/>
          </a:prstGeom>
          <a:noFill/>
        </p:spPr>
        <p:txBody>
          <a:bodyPr wrap="square" rtlCol="0">
            <a:spAutoFit/>
          </a:bodyPr>
          <a:lstStyle/>
          <a:p>
            <a:r>
              <a:rPr lang="en-US" sz="3200" b="1" dirty="0">
                <a:solidFill>
                  <a:srgbClr val="FF0000"/>
                </a:solidFill>
              </a:rPr>
              <a:t>COMING SOON…</a:t>
            </a:r>
          </a:p>
        </p:txBody>
      </p:sp>
    </p:spTree>
    <p:extLst>
      <p:ext uri="{BB962C8B-B14F-4D97-AF65-F5344CB8AC3E}">
        <p14:creationId xmlns:p14="http://schemas.microsoft.com/office/powerpoint/2010/main" val="389810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4E24D-C573-5386-5936-7DD31CAB1133}"/>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7E3D472-16E8-07FC-A6D7-8A217C1CC5EC}"/>
              </a:ext>
            </a:extLst>
          </p:cNvPr>
          <p:cNvSpPr>
            <a:spLocks noGrp="1"/>
          </p:cNvSpPr>
          <p:nvPr>
            <p:ph type="title"/>
          </p:nvPr>
        </p:nvSpPr>
        <p:spPr>
          <a:xfrm>
            <a:off x="838200" y="365125"/>
            <a:ext cx="10515600" cy="1325563"/>
          </a:xfrm>
        </p:spPr>
        <p:txBody>
          <a:bodyPr>
            <a:normAutofit/>
          </a:bodyPr>
          <a:lstStyle/>
          <a:p>
            <a:r>
              <a:rPr lang="en-US">
                <a:solidFill>
                  <a:srgbClr val="FFFFFF"/>
                </a:solidFill>
              </a:rPr>
              <a:t>Purchasing Thresholds</a:t>
            </a:r>
          </a:p>
        </p:txBody>
      </p:sp>
      <p:sp>
        <p:nvSpPr>
          <p:cNvPr id="4" name="Slide Number Placeholder 3">
            <a:extLst>
              <a:ext uri="{FF2B5EF4-FFF2-40B4-BE49-F238E27FC236}">
                <a16:creationId xmlns:a16="http://schemas.microsoft.com/office/drawing/2014/main" id="{029BF429-5E46-B9B9-2A42-D81268E7995C}"/>
              </a:ext>
            </a:extLst>
          </p:cNvPr>
          <p:cNvSpPr>
            <a:spLocks noGrp="1"/>
          </p:cNvSpPr>
          <p:nvPr>
            <p:ph type="sldNum" sz="quarter" idx="12"/>
          </p:nvPr>
        </p:nvSpPr>
        <p:spPr>
          <a:xfrm>
            <a:off x="8610600" y="6356350"/>
            <a:ext cx="2743200" cy="365125"/>
          </a:xfrm>
        </p:spPr>
        <p:txBody>
          <a:bodyPr>
            <a:normAutofit/>
          </a:bodyPr>
          <a:lstStyle/>
          <a:p>
            <a:pPr>
              <a:spcAft>
                <a:spcPts val="600"/>
              </a:spcAft>
            </a:pPr>
            <a:fld id="{DBA1B0FB-D917-4C8C-928F-313BD683BF39}" type="slidenum">
              <a:rPr lang="en-US">
                <a:solidFill>
                  <a:srgbClr val="FFFFFF"/>
                </a:solidFill>
              </a:rPr>
              <a:pPr>
                <a:spcAft>
                  <a:spcPts val="600"/>
                </a:spcAft>
              </a:pPr>
              <a:t>13</a:t>
            </a:fld>
            <a:endParaRPr lang="en-US">
              <a:solidFill>
                <a:srgbClr val="FFFFFF"/>
              </a:solidFill>
            </a:endParaRPr>
          </a:p>
        </p:txBody>
      </p:sp>
      <p:graphicFrame>
        <p:nvGraphicFramePr>
          <p:cNvPr id="8" name="Content Placeholder 2">
            <a:extLst>
              <a:ext uri="{FF2B5EF4-FFF2-40B4-BE49-F238E27FC236}">
                <a16:creationId xmlns:a16="http://schemas.microsoft.com/office/drawing/2014/main" id="{A0E09B23-6FD7-6192-09FF-0B62F161D316}"/>
              </a:ext>
            </a:extLst>
          </p:cNvPr>
          <p:cNvGraphicFramePr>
            <a:graphicFrameLocks noGrp="1"/>
          </p:cNvGraphicFramePr>
          <p:nvPr>
            <p:ph idx="1"/>
            <p:extLst>
              <p:ext uri="{D42A27DB-BD31-4B8C-83A1-F6EECF244321}">
                <p14:modId xmlns:p14="http://schemas.microsoft.com/office/powerpoint/2010/main" val="14045015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791606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2ECF558C-5C58-3F04-4636-579FA924997E}"/>
              </a:ext>
            </a:extLst>
          </p:cNvPr>
          <p:cNvPicPr>
            <a:picLocks noChangeAspect="1"/>
          </p:cNvPicPr>
          <p:nvPr/>
        </p:nvPicPr>
        <p:blipFill rotWithShape="1">
          <a:blip r:embed="rId2">
            <a:alphaModFix amt="35000"/>
          </a:blip>
          <a:srcRect t="5647" b="10083"/>
          <a:stretch/>
        </p:blipFill>
        <p:spPr>
          <a:xfrm>
            <a:off x="20" y="10"/>
            <a:ext cx="12191980" cy="6857990"/>
          </a:xfrm>
          <a:prstGeom prst="rect">
            <a:avLst/>
          </a:prstGeom>
        </p:spPr>
      </p:pic>
      <p:sp>
        <p:nvSpPr>
          <p:cNvPr id="2" name="Title 1">
            <a:extLst>
              <a:ext uri="{FF2B5EF4-FFF2-40B4-BE49-F238E27FC236}">
                <a16:creationId xmlns:a16="http://schemas.microsoft.com/office/drawing/2014/main" id="{B703667B-6FAF-0839-9635-91A04BC658C2}"/>
              </a:ext>
            </a:extLst>
          </p:cNvPr>
          <p:cNvSpPr>
            <a:spLocks noGrp="1"/>
          </p:cNvSpPr>
          <p:nvPr>
            <p:ph type="title"/>
          </p:nvPr>
        </p:nvSpPr>
        <p:spPr>
          <a:xfrm>
            <a:off x="838200" y="365125"/>
            <a:ext cx="10515600" cy="1325563"/>
          </a:xfrm>
        </p:spPr>
        <p:txBody>
          <a:bodyPr>
            <a:normAutofit/>
          </a:bodyPr>
          <a:lstStyle/>
          <a:p>
            <a:r>
              <a:rPr lang="en-US">
                <a:solidFill>
                  <a:srgbClr val="FFFFFF"/>
                </a:solidFill>
              </a:rPr>
              <a:t>Highlights</a:t>
            </a:r>
          </a:p>
        </p:txBody>
      </p:sp>
      <p:sp>
        <p:nvSpPr>
          <p:cNvPr id="4" name="Slide Number Placeholder 3">
            <a:extLst>
              <a:ext uri="{FF2B5EF4-FFF2-40B4-BE49-F238E27FC236}">
                <a16:creationId xmlns:a16="http://schemas.microsoft.com/office/drawing/2014/main" id="{26C1F17B-3AC6-5EAB-A9B0-87663E610778}"/>
              </a:ext>
            </a:extLst>
          </p:cNvPr>
          <p:cNvSpPr>
            <a:spLocks noGrp="1"/>
          </p:cNvSpPr>
          <p:nvPr>
            <p:ph type="sldNum" sz="quarter" idx="12"/>
          </p:nvPr>
        </p:nvSpPr>
        <p:spPr>
          <a:xfrm>
            <a:off x="8610600" y="6356350"/>
            <a:ext cx="2743200" cy="365125"/>
          </a:xfrm>
        </p:spPr>
        <p:txBody>
          <a:bodyPr>
            <a:normAutofit/>
          </a:bodyPr>
          <a:lstStyle/>
          <a:p>
            <a:pPr>
              <a:spcAft>
                <a:spcPts val="600"/>
              </a:spcAft>
            </a:pPr>
            <a:fld id="{DBA1B0FB-D917-4C8C-928F-313BD683BF39}" type="slidenum">
              <a:rPr lang="en-US">
                <a:solidFill>
                  <a:srgbClr val="FFFFFF"/>
                </a:solidFill>
              </a:rPr>
              <a:pPr>
                <a:spcAft>
                  <a:spcPts val="600"/>
                </a:spcAft>
              </a:pPr>
              <a:t>14</a:t>
            </a:fld>
            <a:endParaRPr lang="en-US">
              <a:solidFill>
                <a:srgbClr val="FFFFFF"/>
              </a:solidFill>
            </a:endParaRPr>
          </a:p>
        </p:txBody>
      </p:sp>
      <p:graphicFrame>
        <p:nvGraphicFramePr>
          <p:cNvPr id="6" name="Content Placeholder 2">
            <a:extLst>
              <a:ext uri="{FF2B5EF4-FFF2-40B4-BE49-F238E27FC236}">
                <a16:creationId xmlns:a16="http://schemas.microsoft.com/office/drawing/2014/main" id="{8BC9ADB2-5375-A734-1724-1ADE9F39040C}"/>
              </a:ext>
            </a:extLst>
          </p:cNvPr>
          <p:cNvGraphicFramePr>
            <a:graphicFrameLocks noGrp="1"/>
          </p:cNvGraphicFramePr>
          <p:nvPr>
            <p:ph idx="1"/>
            <p:extLst>
              <p:ext uri="{D42A27DB-BD31-4B8C-83A1-F6EECF244321}">
                <p14:modId xmlns:p14="http://schemas.microsoft.com/office/powerpoint/2010/main" val="34444720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82141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 name="Title 1">
            <a:extLst>
              <a:ext uri="{FF2B5EF4-FFF2-40B4-BE49-F238E27FC236}">
                <a16:creationId xmlns:a16="http://schemas.microsoft.com/office/drawing/2014/main" id="{719320A7-ABEC-D2EF-6481-8324A314FE84}"/>
              </a:ext>
            </a:extLst>
          </p:cNvPr>
          <p:cNvSpPr>
            <a:spLocks noGrp="1"/>
          </p:cNvSpPr>
          <p:nvPr>
            <p:ph type="title"/>
          </p:nvPr>
        </p:nvSpPr>
        <p:spPr>
          <a:xfrm>
            <a:off x="982639" y="1012536"/>
            <a:ext cx="4613300" cy="3163224"/>
          </a:xfrm>
        </p:spPr>
        <p:txBody>
          <a:bodyPr vert="horz" lIns="91440" tIns="45720" rIns="91440" bIns="45720" rtlCol="0" anchor="t">
            <a:normAutofit/>
          </a:bodyPr>
          <a:lstStyle/>
          <a:p>
            <a:r>
              <a:rPr lang="en-US" sz="4800">
                <a:solidFill>
                  <a:schemeClr val="tx1"/>
                </a:solidFill>
              </a:rPr>
              <a:t>Questions?</a:t>
            </a:r>
          </a:p>
        </p:txBody>
      </p:sp>
      <p:sp>
        <p:nvSpPr>
          <p:cNvPr id="3" name="TextBox 2">
            <a:extLst>
              <a:ext uri="{FF2B5EF4-FFF2-40B4-BE49-F238E27FC236}">
                <a16:creationId xmlns:a16="http://schemas.microsoft.com/office/drawing/2014/main" id="{DE361BA2-62BD-892F-DD29-C5F63F547D6E}"/>
              </a:ext>
            </a:extLst>
          </p:cNvPr>
          <p:cNvSpPr txBox="1"/>
          <p:nvPr/>
        </p:nvSpPr>
        <p:spPr>
          <a:xfrm>
            <a:off x="982638" y="4389120"/>
            <a:ext cx="4408228" cy="1192815"/>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Segoe UI"/>
                <a:ea typeface="+mn-ea"/>
                <a:cs typeface="+mn-cs"/>
              </a:rPr>
              <a:t>QUESTIONS?</a:t>
            </a:r>
          </a:p>
        </p:txBody>
      </p:sp>
      <p:sp>
        <p:nvSpPr>
          <p:cNvPr id="30" name="Rectangle 29">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31" name="Rectangle 30">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8" name="Rectangle 27">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Slide Number Placeholder 3">
            <a:extLst>
              <a:ext uri="{FF2B5EF4-FFF2-40B4-BE49-F238E27FC236}">
                <a16:creationId xmlns:a16="http://schemas.microsoft.com/office/drawing/2014/main" id="{E200CB66-B82E-AE1B-B124-AB2ECD00E816}"/>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BA1B0FB-D917-4C8C-928F-313BD683BF39}" type="slidenum">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B760F44-97B7-64C5-4D9E-F09DF51F1753}"/>
              </a:ext>
            </a:extLst>
          </p:cNvPr>
          <p:cNvSpPr txBox="1"/>
          <p:nvPr/>
        </p:nvSpPr>
        <p:spPr>
          <a:xfrm>
            <a:off x="982638" y="2883894"/>
            <a:ext cx="440822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E7E6E6">
                    <a:lumMod val="10000"/>
                  </a:srgbClr>
                </a:solidFill>
                <a:effectLst/>
                <a:uLnTx/>
                <a:uFillTx/>
                <a:latin typeface="Segoe UI"/>
                <a:ea typeface="+mn-ea"/>
                <a:cs typeface="+mn-cs"/>
              </a:rPr>
              <a:t>QUESTIONS?</a:t>
            </a:r>
          </a:p>
        </p:txBody>
      </p:sp>
      <p:pic>
        <p:nvPicPr>
          <p:cNvPr id="5" name="Picture 4" descr="A cartoon bear wearing a jersey&#10;&#10;Description automatically generated">
            <a:extLst>
              <a:ext uri="{FF2B5EF4-FFF2-40B4-BE49-F238E27FC236}">
                <a16:creationId xmlns:a16="http://schemas.microsoft.com/office/drawing/2014/main" id="{CC7281C4-09E7-45A7-2892-C8631A8F8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2035" y="1012536"/>
            <a:ext cx="2342593" cy="4931777"/>
          </a:xfrm>
          <a:prstGeom prst="rect">
            <a:avLst/>
          </a:prstGeom>
        </p:spPr>
      </p:pic>
    </p:spTree>
    <p:extLst>
      <p:ext uri="{BB962C8B-B14F-4D97-AF65-F5344CB8AC3E}">
        <p14:creationId xmlns:p14="http://schemas.microsoft.com/office/powerpoint/2010/main" val="291374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2F565-166B-185A-77B0-91DBC6201926}"/>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Authority</a:t>
            </a:r>
          </a:p>
        </p:txBody>
      </p:sp>
      <p:sp>
        <p:nvSpPr>
          <p:cNvPr id="3" name="Content Placeholder 2">
            <a:extLst>
              <a:ext uri="{FF2B5EF4-FFF2-40B4-BE49-F238E27FC236}">
                <a16:creationId xmlns:a16="http://schemas.microsoft.com/office/drawing/2014/main" id="{9FFE7556-6962-3598-DC39-E189048BF108}"/>
              </a:ext>
            </a:extLst>
          </p:cNvPr>
          <p:cNvSpPr>
            <a:spLocks noGrp="1"/>
          </p:cNvSpPr>
          <p:nvPr>
            <p:ph idx="1"/>
          </p:nvPr>
        </p:nvSpPr>
        <p:spPr>
          <a:xfrm>
            <a:off x="4835711" y="511388"/>
            <a:ext cx="6555347" cy="5546047"/>
          </a:xfrm>
        </p:spPr>
        <p:txBody>
          <a:bodyPr anchor="ctr">
            <a:normAutofit/>
          </a:bodyPr>
          <a:lstStyle/>
          <a:p>
            <a:pPr marL="0" indent="0">
              <a:buNone/>
            </a:pPr>
            <a:r>
              <a:rPr lang="en-US" sz="2400" dirty="0"/>
              <a:t>Pursuant to the Procurement, Contract, and Signature Authority Policy (“Procurement Policy”), the President and Chief Financial Officer of the University delegated contracting and procurement administration authority to the Chief Procurement Administrator (“CPA”). The CPA manages the University’s Procurement &amp; Payment Services Department (“Procurement”) in accordance with the Procurement Policy. </a:t>
            </a:r>
            <a:r>
              <a:rPr lang="en-US" sz="2400" dirty="0">
                <a:highlight>
                  <a:srgbClr val="FFFF00"/>
                </a:highlight>
              </a:rPr>
              <a:t>The CPA and Procurement are responsible for enforcing this Purchasing Policy “Policy.”</a:t>
            </a:r>
          </a:p>
        </p:txBody>
      </p:sp>
      <p:sp>
        <p:nvSpPr>
          <p:cNvPr id="4" name="Slide Number Placeholder 3">
            <a:extLst>
              <a:ext uri="{FF2B5EF4-FFF2-40B4-BE49-F238E27FC236}">
                <a16:creationId xmlns:a16="http://schemas.microsoft.com/office/drawing/2014/main" id="{86A9CBFF-BADB-58DF-81C1-80BCED280054}"/>
              </a:ext>
            </a:extLst>
          </p:cNvPr>
          <p:cNvSpPr>
            <a:spLocks noGrp="1"/>
          </p:cNvSpPr>
          <p:nvPr>
            <p:ph type="sldNum" sz="quarter" idx="12"/>
          </p:nvPr>
        </p:nvSpPr>
        <p:spPr>
          <a:xfrm>
            <a:off x="11704320" y="6455664"/>
            <a:ext cx="448056" cy="365125"/>
          </a:xfrm>
        </p:spPr>
        <p:txBody>
          <a:bodyPr>
            <a:normAutofit/>
          </a:bodyPr>
          <a:lstStyle/>
          <a:p>
            <a:pPr>
              <a:spcAft>
                <a:spcPts val="600"/>
              </a:spcAft>
            </a:pPr>
            <a:fld id="{DBA1B0FB-D917-4C8C-928F-313BD683BF39}" type="slidenum">
              <a:rPr lang="en-US" sz="1100">
                <a:solidFill>
                  <a:schemeClr val="tx1">
                    <a:lumMod val="50000"/>
                    <a:lumOff val="50000"/>
                  </a:schemeClr>
                </a:solidFill>
              </a:rPr>
              <a:pPr>
                <a:spcAft>
                  <a:spcPts val="600"/>
                </a:spcAft>
              </a:pPr>
              <a:t>2</a:t>
            </a:fld>
            <a:endParaRPr lang="en-US" sz="1100">
              <a:solidFill>
                <a:schemeClr val="tx1">
                  <a:lumMod val="50000"/>
                  <a:lumOff val="50000"/>
                </a:schemeClr>
              </a:solidFill>
            </a:endParaRPr>
          </a:p>
        </p:txBody>
      </p:sp>
      <p:pic>
        <p:nvPicPr>
          <p:cNvPr id="5" name="Picture 4" descr="A cartoon of a duck holding a card&#10;&#10;Description automatically generated">
            <a:extLst>
              <a:ext uri="{FF2B5EF4-FFF2-40B4-BE49-F238E27FC236}">
                <a16:creationId xmlns:a16="http://schemas.microsoft.com/office/drawing/2014/main" id="{CE6FE913-39F7-DB66-74B2-A7D80382BE7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78691" y="5518111"/>
            <a:ext cx="1105246" cy="1113598"/>
          </a:xfrm>
          <a:prstGeom prst="rect">
            <a:avLst/>
          </a:prstGeom>
        </p:spPr>
      </p:pic>
    </p:spTree>
    <p:extLst>
      <p:ext uri="{BB962C8B-B14F-4D97-AF65-F5344CB8AC3E}">
        <p14:creationId xmlns:p14="http://schemas.microsoft.com/office/powerpoint/2010/main" val="1350056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2F565-166B-185A-77B0-91DBC6201926}"/>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Authority</a:t>
            </a:r>
          </a:p>
        </p:txBody>
      </p:sp>
      <p:sp>
        <p:nvSpPr>
          <p:cNvPr id="3" name="Content Placeholder 2">
            <a:extLst>
              <a:ext uri="{FF2B5EF4-FFF2-40B4-BE49-F238E27FC236}">
                <a16:creationId xmlns:a16="http://schemas.microsoft.com/office/drawing/2014/main" id="{9FFE7556-6962-3598-DC39-E189048BF108}"/>
              </a:ext>
            </a:extLst>
          </p:cNvPr>
          <p:cNvSpPr>
            <a:spLocks noGrp="1"/>
          </p:cNvSpPr>
          <p:nvPr>
            <p:ph idx="1"/>
          </p:nvPr>
        </p:nvSpPr>
        <p:spPr>
          <a:xfrm>
            <a:off x="4835711" y="511388"/>
            <a:ext cx="6555347" cy="5546047"/>
          </a:xfrm>
        </p:spPr>
        <p:txBody>
          <a:bodyPr anchor="ctr">
            <a:normAutofit/>
          </a:bodyPr>
          <a:lstStyle/>
          <a:p>
            <a:pPr algn="l"/>
            <a:endParaRPr lang="en-US" sz="1800" b="0" i="0" u="none" strike="noStrike" baseline="0" dirty="0">
              <a:solidFill>
                <a:srgbClr val="000000"/>
              </a:solidFill>
              <a:latin typeface="Segoe UI" panose="020B0502040204020203" pitchFamily="34" charset="0"/>
            </a:endParaRPr>
          </a:p>
          <a:p>
            <a:pPr marL="0" indent="0">
              <a:buNone/>
            </a:pPr>
            <a:r>
              <a:rPr lang="en-US" sz="2400" b="0" i="0" u="none" strike="noStrike" baseline="0" dirty="0">
                <a:solidFill>
                  <a:srgbClr val="000000"/>
                </a:solidFill>
                <a:latin typeface="Segoe UI" panose="020B0502040204020203" pitchFamily="34" charset="0"/>
              </a:rPr>
              <a:t>No employee of the University is empowered to incur or make another party incur any obligation or make any commitment on behalf of the University for the purchasing of goods or services, verbal or written, except as provided under this Policy or as delegated by the President and/or CFO. </a:t>
            </a:r>
            <a:endParaRPr lang="en-US" sz="2400" dirty="0"/>
          </a:p>
        </p:txBody>
      </p:sp>
      <p:sp>
        <p:nvSpPr>
          <p:cNvPr id="4" name="Slide Number Placeholder 3">
            <a:extLst>
              <a:ext uri="{FF2B5EF4-FFF2-40B4-BE49-F238E27FC236}">
                <a16:creationId xmlns:a16="http://schemas.microsoft.com/office/drawing/2014/main" id="{86A9CBFF-BADB-58DF-81C1-80BCED280054}"/>
              </a:ext>
            </a:extLst>
          </p:cNvPr>
          <p:cNvSpPr>
            <a:spLocks noGrp="1"/>
          </p:cNvSpPr>
          <p:nvPr>
            <p:ph type="sldNum" sz="quarter" idx="12"/>
          </p:nvPr>
        </p:nvSpPr>
        <p:spPr>
          <a:xfrm>
            <a:off x="11704320" y="6455664"/>
            <a:ext cx="448056" cy="365125"/>
          </a:xfrm>
        </p:spPr>
        <p:txBody>
          <a:bodyPr>
            <a:normAutofit/>
          </a:bodyPr>
          <a:lstStyle/>
          <a:p>
            <a:pPr>
              <a:spcAft>
                <a:spcPts val="600"/>
              </a:spcAft>
            </a:pPr>
            <a:fld id="{DBA1B0FB-D917-4C8C-928F-313BD683BF39}" type="slidenum">
              <a:rPr lang="en-US" sz="1100">
                <a:solidFill>
                  <a:schemeClr val="tx1">
                    <a:lumMod val="50000"/>
                    <a:lumOff val="50000"/>
                  </a:schemeClr>
                </a:solidFill>
              </a:rPr>
              <a:pPr>
                <a:spcAft>
                  <a:spcPts val="600"/>
                </a:spcAft>
              </a:pPr>
              <a:t>3</a:t>
            </a:fld>
            <a:endParaRPr lang="en-US" sz="1100">
              <a:solidFill>
                <a:schemeClr val="tx1">
                  <a:lumMod val="50000"/>
                  <a:lumOff val="50000"/>
                </a:schemeClr>
              </a:solidFill>
            </a:endParaRPr>
          </a:p>
        </p:txBody>
      </p:sp>
      <p:pic>
        <p:nvPicPr>
          <p:cNvPr id="5" name="Picture 4" descr="A cartoon of a duck holding a card&#10;&#10;Description automatically generated">
            <a:extLst>
              <a:ext uri="{FF2B5EF4-FFF2-40B4-BE49-F238E27FC236}">
                <a16:creationId xmlns:a16="http://schemas.microsoft.com/office/drawing/2014/main" id="{CE6FE913-39F7-DB66-74B2-A7D80382BE7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78691" y="5518111"/>
            <a:ext cx="1105246" cy="1113598"/>
          </a:xfrm>
          <a:prstGeom prst="rect">
            <a:avLst/>
          </a:prstGeom>
        </p:spPr>
      </p:pic>
    </p:spTree>
    <p:extLst>
      <p:ext uri="{BB962C8B-B14F-4D97-AF65-F5344CB8AC3E}">
        <p14:creationId xmlns:p14="http://schemas.microsoft.com/office/powerpoint/2010/main" val="1802612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9DD386-7718-8725-B970-01A03DA997E7}"/>
              </a:ext>
            </a:extLst>
          </p:cNvPr>
          <p:cNvSpPr>
            <a:spLocks noGrp="1"/>
          </p:cNvSpPr>
          <p:nvPr>
            <p:ph type="title"/>
          </p:nvPr>
        </p:nvSpPr>
        <p:spPr>
          <a:xfrm>
            <a:off x="586478" y="1683756"/>
            <a:ext cx="3115265" cy="2396359"/>
          </a:xfrm>
        </p:spPr>
        <p:txBody>
          <a:bodyPr anchor="b">
            <a:normAutofit/>
          </a:bodyPr>
          <a:lstStyle/>
          <a:p>
            <a:pPr algn="r"/>
            <a:r>
              <a:rPr lang="en-US" sz="3400">
                <a:solidFill>
                  <a:srgbClr val="FFFFFF"/>
                </a:solidFill>
              </a:rPr>
              <a:t>Determination of Needs </a:t>
            </a:r>
          </a:p>
        </p:txBody>
      </p:sp>
      <p:sp>
        <p:nvSpPr>
          <p:cNvPr id="4" name="Slide Number Placeholder 3">
            <a:extLst>
              <a:ext uri="{FF2B5EF4-FFF2-40B4-BE49-F238E27FC236}">
                <a16:creationId xmlns:a16="http://schemas.microsoft.com/office/drawing/2014/main" id="{ACE66BFF-0FCE-5142-983E-BD0A68544CA3}"/>
              </a:ext>
            </a:extLst>
          </p:cNvPr>
          <p:cNvSpPr>
            <a:spLocks noGrp="1"/>
          </p:cNvSpPr>
          <p:nvPr>
            <p:ph type="sldNum" sz="quarter" idx="12"/>
          </p:nvPr>
        </p:nvSpPr>
        <p:spPr>
          <a:xfrm>
            <a:off x="11704320" y="6455664"/>
            <a:ext cx="448056" cy="365125"/>
          </a:xfrm>
        </p:spPr>
        <p:txBody>
          <a:bodyPr>
            <a:normAutofit/>
          </a:bodyPr>
          <a:lstStyle/>
          <a:p>
            <a:pPr>
              <a:spcAft>
                <a:spcPts val="600"/>
              </a:spcAft>
            </a:pPr>
            <a:fld id="{DBA1B0FB-D917-4C8C-928F-313BD683BF39}" type="slidenum">
              <a:rPr lang="en-US" sz="1100">
                <a:solidFill>
                  <a:schemeClr val="tx1">
                    <a:lumMod val="50000"/>
                    <a:lumOff val="50000"/>
                  </a:schemeClr>
                </a:solidFill>
              </a:rPr>
              <a:pPr>
                <a:spcAft>
                  <a:spcPts val="600"/>
                </a:spcAft>
              </a:pPr>
              <a:t>4</a:t>
            </a:fld>
            <a:endParaRPr lang="en-US" sz="1100">
              <a:solidFill>
                <a:schemeClr val="tx1">
                  <a:lumMod val="50000"/>
                  <a:lumOff val="50000"/>
                </a:schemeClr>
              </a:solidFill>
            </a:endParaRPr>
          </a:p>
        </p:txBody>
      </p:sp>
      <p:pic>
        <p:nvPicPr>
          <p:cNvPr id="5" name="Picture 4" descr="A cartoon of a duck holding a card&#10;&#10;Description automatically generated">
            <a:extLst>
              <a:ext uri="{FF2B5EF4-FFF2-40B4-BE49-F238E27FC236}">
                <a16:creationId xmlns:a16="http://schemas.microsoft.com/office/drawing/2014/main" id="{7CDCC001-F934-80A7-CAF5-B2866A3EE2A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78691" y="5518111"/>
            <a:ext cx="1105246" cy="1113598"/>
          </a:xfrm>
          <a:prstGeom prst="rect">
            <a:avLst/>
          </a:prstGeom>
        </p:spPr>
      </p:pic>
      <p:graphicFrame>
        <p:nvGraphicFramePr>
          <p:cNvPr id="7" name="Content Placeholder 2">
            <a:extLst>
              <a:ext uri="{FF2B5EF4-FFF2-40B4-BE49-F238E27FC236}">
                <a16:creationId xmlns:a16="http://schemas.microsoft.com/office/drawing/2014/main" id="{46E424B0-E5EA-02D3-0E98-5636AF054DD5}"/>
              </a:ext>
            </a:extLst>
          </p:cNvPr>
          <p:cNvGraphicFramePr>
            <a:graphicFrameLocks noGrp="1"/>
          </p:cNvGraphicFramePr>
          <p:nvPr>
            <p:ph idx="1"/>
            <p:extLst>
              <p:ext uri="{D42A27DB-BD31-4B8C-83A1-F6EECF244321}">
                <p14:modId xmlns:p14="http://schemas.microsoft.com/office/powerpoint/2010/main" val="281446725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3477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9DD386-7718-8725-B970-01A03DA997E7}"/>
              </a:ext>
            </a:extLst>
          </p:cNvPr>
          <p:cNvSpPr>
            <a:spLocks noGrp="1"/>
          </p:cNvSpPr>
          <p:nvPr>
            <p:ph type="title"/>
          </p:nvPr>
        </p:nvSpPr>
        <p:spPr>
          <a:xfrm>
            <a:off x="586478" y="1683756"/>
            <a:ext cx="3115265" cy="2396359"/>
          </a:xfrm>
        </p:spPr>
        <p:txBody>
          <a:bodyPr anchor="b">
            <a:normAutofit/>
          </a:bodyPr>
          <a:lstStyle/>
          <a:p>
            <a:pPr algn="r"/>
            <a:r>
              <a:rPr lang="en-US" sz="3400">
                <a:solidFill>
                  <a:srgbClr val="FFFFFF"/>
                </a:solidFill>
              </a:rPr>
              <a:t>Determination of Needs </a:t>
            </a:r>
          </a:p>
        </p:txBody>
      </p:sp>
      <p:sp>
        <p:nvSpPr>
          <p:cNvPr id="4" name="Slide Number Placeholder 3">
            <a:extLst>
              <a:ext uri="{FF2B5EF4-FFF2-40B4-BE49-F238E27FC236}">
                <a16:creationId xmlns:a16="http://schemas.microsoft.com/office/drawing/2014/main" id="{ACE66BFF-0FCE-5142-983E-BD0A68544CA3}"/>
              </a:ext>
            </a:extLst>
          </p:cNvPr>
          <p:cNvSpPr>
            <a:spLocks noGrp="1"/>
          </p:cNvSpPr>
          <p:nvPr>
            <p:ph type="sldNum" sz="quarter" idx="12"/>
          </p:nvPr>
        </p:nvSpPr>
        <p:spPr>
          <a:xfrm>
            <a:off x="11704320" y="6455664"/>
            <a:ext cx="448056" cy="365125"/>
          </a:xfrm>
        </p:spPr>
        <p:txBody>
          <a:bodyPr>
            <a:normAutofit/>
          </a:bodyPr>
          <a:lstStyle/>
          <a:p>
            <a:pPr>
              <a:spcAft>
                <a:spcPts val="600"/>
              </a:spcAft>
            </a:pPr>
            <a:fld id="{DBA1B0FB-D917-4C8C-928F-313BD683BF39}" type="slidenum">
              <a:rPr lang="en-US" sz="1100">
                <a:solidFill>
                  <a:schemeClr val="tx1">
                    <a:lumMod val="50000"/>
                    <a:lumOff val="50000"/>
                  </a:schemeClr>
                </a:solidFill>
              </a:rPr>
              <a:pPr>
                <a:spcAft>
                  <a:spcPts val="600"/>
                </a:spcAft>
              </a:pPr>
              <a:t>5</a:t>
            </a:fld>
            <a:endParaRPr lang="en-US" sz="1100">
              <a:solidFill>
                <a:schemeClr val="tx1">
                  <a:lumMod val="50000"/>
                  <a:lumOff val="50000"/>
                </a:schemeClr>
              </a:solidFill>
            </a:endParaRPr>
          </a:p>
        </p:txBody>
      </p:sp>
      <p:pic>
        <p:nvPicPr>
          <p:cNvPr id="5" name="Picture 4" descr="A cartoon of a duck holding a card&#10;&#10;Description automatically generated">
            <a:extLst>
              <a:ext uri="{FF2B5EF4-FFF2-40B4-BE49-F238E27FC236}">
                <a16:creationId xmlns:a16="http://schemas.microsoft.com/office/drawing/2014/main" id="{7CDCC001-F934-80A7-CAF5-B2866A3EE2A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78691" y="5518111"/>
            <a:ext cx="1105246" cy="1113598"/>
          </a:xfrm>
          <a:prstGeom prst="rect">
            <a:avLst/>
          </a:prstGeom>
        </p:spPr>
      </p:pic>
      <p:graphicFrame>
        <p:nvGraphicFramePr>
          <p:cNvPr id="7" name="Content Placeholder 2">
            <a:extLst>
              <a:ext uri="{FF2B5EF4-FFF2-40B4-BE49-F238E27FC236}">
                <a16:creationId xmlns:a16="http://schemas.microsoft.com/office/drawing/2014/main" id="{46E424B0-E5EA-02D3-0E98-5636AF054DD5}"/>
              </a:ext>
            </a:extLst>
          </p:cNvPr>
          <p:cNvGraphicFramePr>
            <a:graphicFrameLocks noGrp="1"/>
          </p:cNvGraphicFramePr>
          <p:nvPr>
            <p:ph idx="1"/>
            <p:extLst>
              <p:ext uri="{D42A27DB-BD31-4B8C-83A1-F6EECF244321}">
                <p14:modId xmlns:p14="http://schemas.microsoft.com/office/powerpoint/2010/main" val="19079503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4917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76548A-EB3B-F62D-A6A5-4C8F7A5A71DE}"/>
              </a:ext>
            </a:extLst>
          </p:cNvPr>
          <p:cNvSpPr>
            <a:spLocks noGrp="1"/>
          </p:cNvSpPr>
          <p:nvPr>
            <p:ph type="title"/>
          </p:nvPr>
        </p:nvSpPr>
        <p:spPr>
          <a:xfrm>
            <a:off x="841248" y="256032"/>
            <a:ext cx="10506456" cy="1014984"/>
          </a:xfrm>
        </p:spPr>
        <p:txBody>
          <a:bodyPr anchor="b">
            <a:normAutofit/>
          </a:bodyPr>
          <a:lstStyle/>
          <a:p>
            <a:r>
              <a:rPr lang="en-US" dirty="0"/>
              <a:t>Supplier Management</a:t>
            </a:r>
          </a:p>
        </p:txBody>
      </p:sp>
      <p:sp>
        <p:nvSpPr>
          <p:cNvPr id="19" name="Rectangle 1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344EBC25-EAE0-DE7C-7160-28B586C3D59A}"/>
              </a:ext>
            </a:extLst>
          </p:cNvPr>
          <p:cNvSpPr>
            <a:spLocks noGrp="1"/>
          </p:cNvSpPr>
          <p:nvPr>
            <p:ph type="sldNum" sz="quarter" idx="12"/>
          </p:nvPr>
        </p:nvSpPr>
        <p:spPr>
          <a:xfrm>
            <a:off x="8873254" y="6356350"/>
            <a:ext cx="2477498" cy="365125"/>
          </a:xfrm>
        </p:spPr>
        <p:txBody>
          <a:bodyPr>
            <a:normAutofit/>
          </a:bodyPr>
          <a:lstStyle/>
          <a:p>
            <a:pPr>
              <a:spcAft>
                <a:spcPts val="600"/>
              </a:spcAft>
            </a:pPr>
            <a:fld id="{DBA1B0FB-D917-4C8C-928F-313BD683BF39}" type="slidenum">
              <a:rPr lang="en-US">
                <a:solidFill>
                  <a:schemeClr val="tx1">
                    <a:lumMod val="50000"/>
                    <a:lumOff val="50000"/>
                  </a:schemeClr>
                </a:solidFill>
              </a:rPr>
              <a:pPr>
                <a:spcAft>
                  <a:spcPts val="600"/>
                </a:spcAft>
              </a:pPr>
              <a:t>6</a:t>
            </a:fld>
            <a:endParaRPr lang="en-US">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54685035-1864-C25C-8562-EF02E3ED6DE4}"/>
              </a:ext>
            </a:extLst>
          </p:cNvPr>
          <p:cNvGraphicFramePr>
            <a:graphicFrameLocks noGrp="1"/>
          </p:cNvGraphicFramePr>
          <p:nvPr>
            <p:ph idx="1"/>
            <p:extLst>
              <p:ext uri="{D42A27DB-BD31-4B8C-83A1-F6EECF244321}">
                <p14:modId xmlns:p14="http://schemas.microsoft.com/office/powerpoint/2010/main" val="194239240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8507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0EF826-9A5A-F2F6-17D3-828A5BDB101D}"/>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Bid Solicitation</a:t>
            </a:r>
          </a:p>
        </p:txBody>
      </p:sp>
      <p:sp>
        <p:nvSpPr>
          <p:cNvPr id="4" name="Slide Number Placeholder 3">
            <a:extLst>
              <a:ext uri="{FF2B5EF4-FFF2-40B4-BE49-F238E27FC236}">
                <a16:creationId xmlns:a16="http://schemas.microsoft.com/office/drawing/2014/main" id="{7C020880-8BFE-45D7-F860-1B23E249A226}"/>
              </a:ext>
            </a:extLst>
          </p:cNvPr>
          <p:cNvSpPr>
            <a:spLocks noGrp="1"/>
          </p:cNvSpPr>
          <p:nvPr>
            <p:ph type="sldNum" sz="quarter" idx="12"/>
          </p:nvPr>
        </p:nvSpPr>
        <p:spPr>
          <a:xfrm>
            <a:off x="11704320" y="6455664"/>
            <a:ext cx="448056" cy="365125"/>
          </a:xfrm>
        </p:spPr>
        <p:txBody>
          <a:bodyPr>
            <a:normAutofit/>
          </a:bodyPr>
          <a:lstStyle/>
          <a:p>
            <a:pPr>
              <a:spcAft>
                <a:spcPts val="600"/>
              </a:spcAft>
            </a:pPr>
            <a:fld id="{DBA1B0FB-D917-4C8C-928F-313BD683BF39}" type="slidenum">
              <a:rPr lang="en-US" sz="1100">
                <a:solidFill>
                  <a:schemeClr val="tx1">
                    <a:lumMod val="50000"/>
                    <a:lumOff val="50000"/>
                  </a:schemeClr>
                </a:solidFill>
              </a:rPr>
              <a:pPr>
                <a:spcAft>
                  <a:spcPts val="600"/>
                </a:spcAft>
              </a:pPr>
              <a:t>7</a:t>
            </a:fld>
            <a:endParaRPr lang="en-US" sz="1100">
              <a:solidFill>
                <a:schemeClr val="tx1">
                  <a:lumMod val="50000"/>
                  <a:lumOff val="50000"/>
                </a:schemeClr>
              </a:solidFill>
            </a:endParaRPr>
          </a:p>
        </p:txBody>
      </p:sp>
      <p:pic>
        <p:nvPicPr>
          <p:cNvPr id="5" name="Picture 4" descr="A cartoon of a duck holding a card&#10;&#10;Description automatically generated">
            <a:extLst>
              <a:ext uri="{FF2B5EF4-FFF2-40B4-BE49-F238E27FC236}">
                <a16:creationId xmlns:a16="http://schemas.microsoft.com/office/drawing/2014/main" id="{077D2EFA-E50E-C0BD-7CC0-AB4EEF73230F}"/>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78801" y="528216"/>
            <a:ext cx="1105246" cy="1113598"/>
          </a:xfrm>
          <a:prstGeom prst="rect">
            <a:avLst/>
          </a:prstGeom>
        </p:spPr>
      </p:pic>
      <p:graphicFrame>
        <p:nvGraphicFramePr>
          <p:cNvPr id="28" name="Content Placeholder 2">
            <a:extLst>
              <a:ext uri="{FF2B5EF4-FFF2-40B4-BE49-F238E27FC236}">
                <a16:creationId xmlns:a16="http://schemas.microsoft.com/office/drawing/2014/main" id="{58A2B91E-0C64-D61B-6434-538B6E05202C}"/>
              </a:ext>
            </a:extLst>
          </p:cNvPr>
          <p:cNvGraphicFramePr>
            <a:graphicFrameLocks noGrp="1"/>
          </p:cNvGraphicFramePr>
          <p:nvPr>
            <p:ph idx="1"/>
            <p:extLst>
              <p:ext uri="{D42A27DB-BD31-4B8C-83A1-F6EECF244321}">
                <p14:modId xmlns:p14="http://schemas.microsoft.com/office/powerpoint/2010/main" val="411605862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6258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0EF826-9A5A-F2F6-17D3-828A5BDB101D}"/>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Bid Solicitation</a:t>
            </a:r>
          </a:p>
        </p:txBody>
      </p:sp>
      <p:sp>
        <p:nvSpPr>
          <p:cNvPr id="4" name="Slide Number Placeholder 3">
            <a:extLst>
              <a:ext uri="{FF2B5EF4-FFF2-40B4-BE49-F238E27FC236}">
                <a16:creationId xmlns:a16="http://schemas.microsoft.com/office/drawing/2014/main" id="{7C020880-8BFE-45D7-F860-1B23E249A226}"/>
              </a:ext>
            </a:extLst>
          </p:cNvPr>
          <p:cNvSpPr>
            <a:spLocks noGrp="1"/>
          </p:cNvSpPr>
          <p:nvPr>
            <p:ph type="sldNum" sz="quarter" idx="12"/>
          </p:nvPr>
        </p:nvSpPr>
        <p:spPr>
          <a:xfrm>
            <a:off x="11704320" y="6455664"/>
            <a:ext cx="448056" cy="365125"/>
          </a:xfrm>
        </p:spPr>
        <p:txBody>
          <a:bodyPr>
            <a:normAutofit/>
          </a:bodyPr>
          <a:lstStyle/>
          <a:p>
            <a:pPr>
              <a:spcAft>
                <a:spcPts val="600"/>
              </a:spcAft>
            </a:pPr>
            <a:fld id="{DBA1B0FB-D917-4C8C-928F-313BD683BF39}" type="slidenum">
              <a:rPr lang="en-US" sz="1100">
                <a:solidFill>
                  <a:schemeClr val="tx1">
                    <a:lumMod val="50000"/>
                    <a:lumOff val="50000"/>
                  </a:schemeClr>
                </a:solidFill>
              </a:rPr>
              <a:pPr>
                <a:spcAft>
                  <a:spcPts val="600"/>
                </a:spcAft>
              </a:pPr>
              <a:t>8</a:t>
            </a:fld>
            <a:endParaRPr lang="en-US" sz="1100">
              <a:solidFill>
                <a:schemeClr val="tx1">
                  <a:lumMod val="50000"/>
                  <a:lumOff val="50000"/>
                </a:schemeClr>
              </a:solidFill>
            </a:endParaRPr>
          </a:p>
        </p:txBody>
      </p:sp>
      <p:pic>
        <p:nvPicPr>
          <p:cNvPr id="5" name="Picture 4" descr="A cartoon of a duck holding a card&#10;&#10;Description automatically generated">
            <a:extLst>
              <a:ext uri="{FF2B5EF4-FFF2-40B4-BE49-F238E27FC236}">
                <a16:creationId xmlns:a16="http://schemas.microsoft.com/office/drawing/2014/main" id="{077D2EFA-E50E-C0BD-7CC0-AB4EEF73230F}"/>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78801" y="377274"/>
            <a:ext cx="1105246" cy="1113598"/>
          </a:xfrm>
          <a:prstGeom prst="rect">
            <a:avLst/>
          </a:prstGeom>
        </p:spPr>
      </p:pic>
      <p:graphicFrame>
        <p:nvGraphicFramePr>
          <p:cNvPr id="28" name="Content Placeholder 2">
            <a:extLst>
              <a:ext uri="{FF2B5EF4-FFF2-40B4-BE49-F238E27FC236}">
                <a16:creationId xmlns:a16="http://schemas.microsoft.com/office/drawing/2014/main" id="{58A2B91E-0C64-D61B-6434-538B6E05202C}"/>
              </a:ext>
            </a:extLst>
          </p:cNvPr>
          <p:cNvGraphicFramePr>
            <a:graphicFrameLocks noGrp="1"/>
          </p:cNvGraphicFramePr>
          <p:nvPr>
            <p:ph idx="1"/>
            <p:extLst>
              <p:ext uri="{D42A27DB-BD31-4B8C-83A1-F6EECF244321}">
                <p14:modId xmlns:p14="http://schemas.microsoft.com/office/powerpoint/2010/main" val="312005055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5390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0EF826-9A5A-F2F6-17D3-828A5BDB101D}"/>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Bid Solicitation</a:t>
            </a:r>
          </a:p>
        </p:txBody>
      </p:sp>
      <p:sp>
        <p:nvSpPr>
          <p:cNvPr id="4" name="Slide Number Placeholder 3">
            <a:extLst>
              <a:ext uri="{FF2B5EF4-FFF2-40B4-BE49-F238E27FC236}">
                <a16:creationId xmlns:a16="http://schemas.microsoft.com/office/drawing/2014/main" id="{7C020880-8BFE-45D7-F860-1B23E249A226}"/>
              </a:ext>
            </a:extLst>
          </p:cNvPr>
          <p:cNvSpPr>
            <a:spLocks noGrp="1"/>
          </p:cNvSpPr>
          <p:nvPr>
            <p:ph type="sldNum" sz="quarter" idx="12"/>
          </p:nvPr>
        </p:nvSpPr>
        <p:spPr>
          <a:xfrm>
            <a:off x="11704320" y="6455664"/>
            <a:ext cx="448056" cy="365125"/>
          </a:xfrm>
        </p:spPr>
        <p:txBody>
          <a:bodyPr>
            <a:normAutofit/>
          </a:bodyPr>
          <a:lstStyle/>
          <a:p>
            <a:pPr>
              <a:spcAft>
                <a:spcPts val="600"/>
              </a:spcAft>
            </a:pPr>
            <a:fld id="{DBA1B0FB-D917-4C8C-928F-313BD683BF39}" type="slidenum">
              <a:rPr lang="en-US" sz="1100">
                <a:solidFill>
                  <a:schemeClr val="tx1">
                    <a:lumMod val="50000"/>
                    <a:lumOff val="50000"/>
                  </a:schemeClr>
                </a:solidFill>
              </a:rPr>
              <a:pPr>
                <a:spcAft>
                  <a:spcPts val="600"/>
                </a:spcAft>
              </a:pPr>
              <a:t>9</a:t>
            </a:fld>
            <a:endParaRPr lang="en-US" sz="1100">
              <a:solidFill>
                <a:schemeClr val="tx1">
                  <a:lumMod val="50000"/>
                  <a:lumOff val="50000"/>
                </a:schemeClr>
              </a:solidFill>
            </a:endParaRPr>
          </a:p>
        </p:txBody>
      </p:sp>
      <p:pic>
        <p:nvPicPr>
          <p:cNvPr id="5" name="Picture 4" descr="A cartoon of a duck holding a card&#10;&#10;Description automatically generated">
            <a:extLst>
              <a:ext uri="{FF2B5EF4-FFF2-40B4-BE49-F238E27FC236}">
                <a16:creationId xmlns:a16="http://schemas.microsoft.com/office/drawing/2014/main" id="{077D2EFA-E50E-C0BD-7CC0-AB4EEF73230F}"/>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578801" y="377274"/>
            <a:ext cx="1105246" cy="1113598"/>
          </a:xfrm>
          <a:prstGeom prst="rect">
            <a:avLst/>
          </a:prstGeom>
        </p:spPr>
      </p:pic>
      <p:graphicFrame>
        <p:nvGraphicFramePr>
          <p:cNvPr id="28" name="Content Placeholder 2">
            <a:extLst>
              <a:ext uri="{FF2B5EF4-FFF2-40B4-BE49-F238E27FC236}">
                <a16:creationId xmlns:a16="http://schemas.microsoft.com/office/drawing/2014/main" id="{58A2B91E-0C64-D61B-6434-538B6E05202C}"/>
              </a:ext>
            </a:extLst>
          </p:cNvPr>
          <p:cNvGraphicFramePr>
            <a:graphicFrameLocks noGrp="1"/>
          </p:cNvGraphicFramePr>
          <p:nvPr>
            <p:ph idx="1"/>
            <p:extLst>
              <p:ext uri="{D42A27DB-BD31-4B8C-83A1-F6EECF244321}">
                <p14:modId xmlns:p14="http://schemas.microsoft.com/office/powerpoint/2010/main" val="3989798401"/>
              </p:ext>
            </p:extLst>
          </p:nvPr>
        </p:nvGraphicFramePr>
        <p:xfrm>
          <a:off x="475380" y="2467504"/>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2868872"/>
      </p:ext>
    </p:extLst>
  </p:cSld>
  <p:clrMapOvr>
    <a:masterClrMapping/>
  </p:clrMapOvr>
</p:sld>
</file>

<file path=ppt/theme/theme1.xml><?xml version="1.0" encoding="utf-8"?>
<a:theme xmlns:a="http://schemas.openxmlformats.org/drawingml/2006/main" name="1_Office Theme">
  <a:themeElements>
    <a:clrScheme name="Custom 5">
      <a:dk1>
        <a:srgbClr val="FFFFFF"/>
      </a:dk1>
      <a:lt1>
        <a:sysClr val="window" lastClr="FFFFFF"/>
      </a:lt1>
      <a:dk2>
        <a:srgbClr val="FFFFFF"/>
      </a:dk2>
      <a:lt2>
        <a:srgbClr val="E7E6E6"/>
      </a:lt2>
      <a:accent1>
        <a:srgbClr val="4472C4"/>
      </a:accent1>
      <a:accent2>
        <a:srgbClr val="E7E6E6"/>
      </a:accent2>
      <a:accent3>
        <a:srgbClr val="A5A5A5"/>
      </a:accent3>
      <a:accent4>
        <a:srgbClr val="4472C4"/>
      </a:accent4>
      <a:accent5>
        <a:srgbClr val="5B9BD5"/>
      </a:accent5>
      <a:accent6>
        <a:srgbClr val="70AD47"/>
      </a:accent6>
      <a:hlink>
        <a:srgbClr val="0563C1"/>
      </a:hlink>
      <a:folHlink>
        <a:srgbClr val="954F72"/>
      </a:folHlink>
    </a:clrScheme>
    <a:fontScheme name="Custom 2">
      <a:majorFont>
        <a:latin typeface=" 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10309</TotalTime>
  <Words>809</Words>
  <Application>Microsoft Office PowerPoint</Application>
  <PresentationFormat>Widescreen</PresentationFormat>
  <Paragraphs>85</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 Segoe UI Semibold</vt:lpstr>
      <vt:lpstr>Aptos</vt:lpstr>
      <vt:lpstr>Arial</vt:lpstr>
      <vt:lpstr>Calibri</vt:lpstr>
      <vt:lpstr>Segoe UI</vt:lpstr>
      <vt:lpstr>Segoe UI Semibold</vt:lpstr>
      <vt:lpstr>1_Office Theme</vt:lpstr>
      <vt:lpstr>PURCHASING POLICY</vt:lpstr>
      <vt:lpstr>Authority</vt:lpstr>
      <vt:lpstr>Authority</vt:lpstr>
      <vt:lpstr>Determination of Needs </vt:lpstr>
      <vt:lpstr>Determination of Needs </vt:lpstr>
      <vt:lpstr>Supplier Management</vt:lpstr>
      <vt:lpstr>Bid Solicitation</vt:lpstr>
      <vt:lpstr>Bid Solicitation</vt:lpstr>
      <vt:lpstr>Bid Solicitation</vt:lpstr>
      <vt:lpstr>Bid Matrix Form </vt:lpstr>
      <vt:lpstr>Sole Source Justification Form</vt:lpstr>
      <vt:lpstr>Sourcing Requests</vt:lpstr>
      <vt:lpstr>Purchasing Thresholds</vt:lpstr>
      <vt:lpstr>Highlights</vt:lpstr>
      <vt:lpstr>Questions?</vt:lpstr>
    </vt:vector>
  </TitlesOfParts>
  <Company>Liberty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PAYMENT SERVICES POLICY</dc:title>
  <dc:creator>Williams, Kirk (Procurement &amp; Payment Services)</dc:creator>
  <cp:lastModifiedBy>Williams, Kirk (Procurement &amp; Payment Services)</cp:lastModifiedBy>
  <cp:revision>21</cp:revision>
  <dcterms:created xsi:type="dcterms:W3CDTF">2024-07-03T14:59:29Z</dcterms:created>
  <dcterms:modified xsi:type="dcterms:W3CDTF">2024-07-15T20:26:30Z</dcterms:modified>
</cp:coreProperties>
</file>