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1"/>
  </p:notesMasterIdLst>
  <p:sldIdLst>
    <p:sldId id="430" r:id="rId3"/>
    <p:sldId id="431" r:id="rId4"/>
    <p:sldId id="432" r:id="rId5"/>
    <p:sldId id="433" r:id="rId6"/>
    <p:sldId id="434" r:id="rId7"/>
    <p:sldId id="435" r:id="rId8"/>
    <p:sldId id="442" r:id="rId9"/>
    <p:sldId id="443" r:id="rId10"/>
    <p:sldId id="446" r:id="rId11"/>
    <p:sldId id="448" r:id="rId12"/>
    <p:sldId id="436" r:id="rId13"/>
    <p:sldId id="439" r:id="rId14"/>
    <p:sldId id="437" r:id="rId15"/>
    <p:sldId id="440" r:id="rId16"/>
    <p:sldId id="441" r:id="rId17"/>
    <p:sldId id="445" r:id="rId18"/>
    <p:sldId id="444" r:id="rId19"/>
    <p:sldId id="43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00"/>
    <a:srgbClr val="F2A10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BFA958-D234-4D38-ABD4-F4A5FE13C149}" v="4" dt="2024-07-14T22:56:08.0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6" autoAdjust="0"/>
    <p:restoredTop sz="94660"/>
  </p:normalViewPr>
  <p:slideViewPr>
    <p:cSldViewPr snapToGrid="0">
      <p:cViewPr varScale="1">
        <p:scale>
          <a:sx n="80" d="100"/>
          <a:sy n="80" d="100"/>
        </p:scale>
        <p:origin x="58"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nowles, Julie Nickell (Procurement &amp; Payment Services)" userId="cf3221f7-04b3-4aa8-a739-35df544715a2" providerId="ADAL" clId="{7BBFA958-D234-4D38-ABD4-F4A5FE13C149}"/>
    <pc:docChg chg="undo custSel addSld delSld modSld sldOrd">
      <pc:chgData name="Knowles, Julie Nickell (Procurement &amp; Payment Services)" userId="cf3221f7-04b3-4aa8-a739-35df544715a2" providerId="ADAL" clId="{7BBFA958-D234-4D38-ABD4-F4A5FE13C149}" dt="2024-07-14T22:59:34.971" v="142" actId="27636"/>
      <pc:docMkLst>
        <pc:docMk/>
      </pc:docMkLst>
      <pc:sldChg chg="addSp delSp modSp mod setBg delDesignElem">
        <pc:chgData name="Knowles, Julie Nickell (Procurement &amp; Payment Services)" userId="cf3221f7-04b3-4aa8-a739-35df544715a2" providerId="ADAL" clId="{7BBFA958-D234-4D38-ABD4-F4A5FE13C149}" dt="2024-07-14T22:59:16.821" v="136" actId="26606"/>
        <pc:sldMkLst>
          <pc:docMk/>
          <pc:sldMk cId="1006638734" sldId="446"/>
        </pc:sldMkLst>
        <pc:spChg chg="mod">
          <ac:chgData name="Knowles, Julie Nickell (Procurement &amp; Payment Services)" userId="cf3221f7-04b3-4aa8-a739-35df544715a2" providerId="ADAL" clId="{7BBFA958-D234-4D38-ABD4-F4A5FE13C149}" dt="2024-07-14T22:59:16.821" v="136" actId="26606"/>
          <ac:spMkLst>
            <pc:docMk/>
            <pc:sldMk cId="1006638734" sldId="446"/>
            <ac:spMk id="2" creationId="{4F1DCFBE-5770-9717-E58A-17230995BED2}"/>
          </ac:spMkLst>
        </pc:spChg>
        <pc:spChg chg="mod">
          <ac:chgData name="Knowles, Julie Nickell (Procurement &amp; Payment Services)" userId="cf3221f7-04b3-4aa8-a739-35df544715a2" providerId="ADAL" clId="{7BBFA958-D234-4D38-ABD4-F4A5FE13C149}" dt="2024-07-14T22:59:16.821" v="136" actId="26606"/>
          <ac:spMkLst>
            <pc:docMk/>
            <pc:sldMk cId="1006638734" sldId="446"/>
            <ac:spMk id="3" creationId="{A7E2D3B2-C0B9-DB60-F497-293E12F261DC}"/>
          </ac:spMkLst>
        </pc:spChg>
        <pc:spChg chg="mod">
          <ac:chgData name="Knowles, Julie Nickell (Procurement &amp; Payment Services)" userId="cf3221f7-04b3-4aa8-a739-35df544715a2" providerId="ADAL" clId="{7BBFA958-D234-4D38-ABD4-F4A5FE13C149}" dt="2024-07-14T22:59:16.821" v="136" actId="26606"/>
          <ac:spMkLst>
            <pc:docMk/>
            <pc:sldMk cId="1006638734" sldId="446"/>
            <ac:spMk id="4" creationId="{C8AF05C4-56BA-544C-4E77-8A41E6A3FC30}"/>
          </ac:spMkLst>
        </pc:spChg>
        <pc:spChg chg="add del">
          <ac:chgData name="Knowles, Julie Nickell (Procurement &amp; Payment Services)" userId="cf3221f7-04b3-4aa8-a739-35df544715a2" providerId="ADAL" clId="{7BBFA958-D234-4D38-ABD4-F4A5FE13C149}" dt="2024-07-14T22:59:16.821" v="136" actId="26606"/>
          <ac:spMkLst>
            <pc:docMk/>
            <pc:sldMk cId="1006638734" sldId="446"/>
            <ac:spMk id="10" creationId="{7025EFD5-738C-41B9-87FE-0C00E211BD8B}"/>
          </ac:spMkLst>
        </pc:spChg>
        <pc:spChg chg="add del">
          <ac:chgData name="Knowles, Julie Nickell (Procurement &amp; Payment Services)" userId="cf3221f7-04b3-4aa8-a739-35df544715a2" providerId="ADAL" clId="{7BBFA958-D234-4D38-ABD4-F4A5FE13C149}" dt="2024-07-14T22:59:16.821" v="136" actId="26606"/>
          <ac:spMkLst>
            <pc:docMk/>
            <pc:sldMk cId="1006638734" sldId="446"/>
            <ac:spMk id="12" creationId="{835EF3DD-7D43-4A27-8967-A92FD8CC9365}"/>
          </ac:spMkLst>
        </pc:spChg>
        <pc:spChg chg="add del">
          <ac:chgData name="Knowles, Julie Nickell (Procurement &amp; Payment Services)" userId="cf3221f7-04b3-4aa8-a739-35df544715a2" providerId="ADAL" clId="{7BBFA958-D234-4D38-ABD4-F4A5FE13C149}" dt="2024-07-14T22:59:16.821" v="136" actId="26606"/>
          <ac:spMkLst>
            <pc:docMk/>
            <pc:sldMk cId="1006638734" sldId="446"/>
            <ac:spMk id="17" creationId="{2EB492CD-616E-47F8-933B-5E2D952A0593}"/>
          </ac:spMkLst>
        </pc:spChg>
        <pc:spChg chg="add del">
          <ac:chgData name="Knowles, Julie Nickell (Procurement &amp; Payment Services)" userId="cf3221f7-04b3-4aa8-a739-35df544715a2" providerId="ADAL" clId="{7BBFA958-D234-4D38-ABD4-F4A5FE13C149}" dt="2024-07-14T22:59:16.821" v="136" actId="26606"/>
          <ac:spMkLst>
            <pc:docMk/>
            <pc:sldMk cId="1006638734" sldId="446"/>
            <ac:spMk id="19" creationId="{59383CF9-23B5-4335-9B21-1791C4CF1C75}"/>
          </ac:spMkLst>
        </pc:spChg>
        <pc:spChg chg="add del">
          <ac:chgData name="Knowles, Julie Nickell (Procurement &amp; Payment Services)" userId="cf3221f7-04b3-4aa8-a739-35df544715a2" providerId="ADAL" clId="{7BBFA958-D234-4D38-ABD4-F4A5FE13C149}" dt="2024-07-14T22:59:16.821" v="136" actId="26606"/>
          <ac:spMkLst>
            <pc:docMk/>
            <pc:sldMk cId="1006638734" sldId="446"/>
            <ac:spMk id="21" creationId="{0007FE00-9498-4706-B255-6437B0252C02}"/>
          </ac:spMkLst>
        </pc:spChg>
        <pc:picChg chg="mod ord">
          <ac:chgData name="Knowles, Julie Nickell (Procurement &amp; Payment Services)" userId="cf3221f7-04b3-4aa8-a739-35df544715a2" providerId="ADAL" clId="{7BBFA958-D234-4D38-ABD4-F4A5FE13C149}" dt="2024-07-14T22:59:16.821" v="136" actId="26606"/>
          <ac:picMkLst>
            <pc:docMk/>
            <pc:sldMk cId="1006638734" sldId="446"/>
            <ac:picMk id="5" creationId="{0A634570-14CE-C3A3-E152-DDAF123036FE}"/>
          </ac:picMkLst>
        </pc:picChg>
      </pc:sldChg>
      <pc:sldChg chg="modSp del mod ord delDesignElem">
        <pc:chgData name="Knowles, Julie Nickell (Procurement &amp; Payment Services)" userId="cf3221f7-04b3-4aa8-a739-35df544715a2" providerId="ADAL" clId="{7BBFA958-D234-4D38-ABD4-F4A5FE13C149}" dt="2024-07-14T22:55:59.900" v="101" actId="47"/>
        <pc:sldMkLst>
          <pc:docMk/>
          <pc:sldMk cId="3867815415" sldId="447"/>
        </pc:sldMkLst>
        <pc:spChg chg="mod">
          <ac:chgData name="Knowles, Julie Nickell (Procurement &amp; Payment Services)" userId="cf3221f7-04b3-4aa8-a739-35df544715a2" providerId="ADAL" clId="{7BBFA958-D234-4D38-ABD4-F4A5FE13C149}" dt="2024-07-14T22:55:45.441" v="98" actId="6549"/>
          <ac:spMkLst>
            <pc:docMk/>
            <pc:sldMk cId="3867815415" sldId="447"/>
            <ac:spMk id="3" creationId="{A7E2D3B2-C0B9-DB60-F497-293E12F261DC}"/>
          </ac:spMkLst>
        </pc:spChg>
      </pc:sldChg>
      <pc:sldChg chg="addSp delSp modSp add mod setBg delDesignElem">
        <pc:chgData name="Knowles, Julie Nickell (Procurement &amp; Payment Services)" userId="cf3221f7-04b3-4aa8-a739-35df544715a2" providerId="ADAL" clId="{7BBFA958-D234-4D38-ABD4-F4A5FE13C149}" dt="2024-07-14T22:59:34.971" v="142" actId="27636"/>
        <pc:sldMkLst>
          <pc:docMk/>
          <pc:sldMk cId="1512692612" sldId="448"/>
        </pc:sldMkLst>
        <pc:spChg chg="mod ord">
          <ac:chgData name="Knowles, Julie Nickell (Procurement &amp; Payment Services)" userId="cf3221f7-04b3-4aa8-a739-35df544715a2" providerId="ADAL" clId="{7BBFA958-D234-4D38-ABD4-F4A5FE13C149}" dt="2024-07-14T22:59:22.591" v="137" actId="26606"/>
          <ac:spMkLst>
            <pc:docMk/>
            <pc:sldMk cId="1512692612" sldId="448"/>
            <ac:spMk id="2" creationId="{4F1DCFBE-5770-9717-E58A-17230995BED2}"/>
          </ac:spMkLst>
        </pc:spChg>
        <pc:spChg chg="mod">
          <ac:chgData name="Knowles, Julie Nickell (Procurement &amp; Payment Services)" userId="cf3221f7-04b3-4aa8-a739-35df544715a2" providerId="ADAL" clId="{7BBFA958-D234-4D38-ABD4-F4A5FE13C149}" dt="2024-07-14T22:59:34.971" v="142" actId="27636"/>
          <ac:spMkLst>
            <pc:docMk/>
            <pc:sldMk cId="1512692612" sldId="448"/>
            <ac:spMk id="3" creationId="{A7E2D3B2-C0B9-DB60-F497-293E12F261DC}"/>
          </ac:spMkLst>
        </pc:spChg>
        <pc:spChg chg="mod">
          <ac:chgData name="Knowles, Julie Nickell (Procurement &amp; Payment Services)" userId="cf3221f7-04b3-4aa8-a739-35df544715a2" providerId="ADAL" clId="{7BBFA958-D234-4D38-ABD4-F4A5FE13C149}" dt="2024-07-14T22:59:22.591" v="137" actId="26606"/>
          <ac:spMkLst>
            <pc:docMk/>
            <pc:sldMk cId="1512692612" sldId="448"/>
            <ac:spMk id="4" creationId="{C8AF05C4-56BA-544C-4E77-8A41E6A3FC30}"/>
          </ac:spMkLst>
        </pc:spChg>
        <pc:spChg chg="add del">
          <ac:chgData name="Knowles, Julie Nickell (Procurement &amp; Payment Services)" userId="cf3221f7-04b3-4aa8-a739-35df544715a2" providerId="ADAL" clId="{7BBFA958-D234-4D38-ABD4-F4A5FE13C149}" dt="2024-07-14T22:58:40.238" v="128" actId="26606"/>
          <ac:spMkLst>
            <pc:docMk/>
            <pc:sldMk cId="1512692612" sldId="448"/>
            <ac:spMk id="7" creationId="{4E73EB10-AEDA-42B9-9D11-54E59B48D47A}"/>
          </ac:spMkLst>
        </pc:spChg>
        <pc:spChg chg="add del">
          <ac:chgData name="Knowles, Julie Nickell (Procurement &amp; Payment Services)" userId="cf3221f7-04b3-4aa8-a739-35df544715a2" providerId="ADAL" clId="{7BBFA958-D234-4D38-ABD4-F4A5FE13C149}" dt="2024-07-14T22:58:40.238" v="128" actId="26606"/>
          <ac:spMkLst>
            <pc:docMk/>
            <pc:sldMk cId="1512692612" sldId="448"/>
            <ac:spMk id="8" creationId="{72DEF309-605D-4117-9340-6D589B6C3A34}"/>
          </ac:spMkLst>
        </pc:spChg>
        <pc:spChg chg="del">
          <ac:chgData name="Knowles, Julie Nickell (Procurement &amp; Payment Services)" userId="cf3221f7-04b3-4aa8-a739-35df544715a2" providerId="ADAL" clId="{7BBFA958-D234-4D38-ABD4-F4A5FE13C149}" dt="2024-07-14T22:55:46.647" v="100"/>
          <ac:spMkLst>
            <pc:docMk/>
            <pc:sldMk cId="1512692612" sldId="448"/>
            <ac:spMk id="10" creationId="{7025EFD5-738C-41B9-87FE-0C00E211BD8B}"/>
          </ac:spMkLst>
        </pc:spChg>
        <pc:spChg chg="del">
          <ac:chgData name="Knowles, Julie Nickell (Procurement &amp; Payment Services)" userId="cf3221f7-04b3-4aa8-a739-35df544715a2" providerId="ADAL" clId="{7BBFA958-D234-4D38-ABD4-F4A5FE13C149}" dt="2024-07-14T22:55:46.647" v="100"/>
          <ac:spMkLst>
            <pc:docMk/>
            <pc:sldMk cId="1512692612" sldId="448"/>
            <ac:spMk id="12" creationId="{835EF3DD-7D43-4A27-8967-A92FD8CC9365}"/>
          </ac:spMkLst>
        </pc:spChg>
        <pc:spChg chg="add del">
          <ac:chgData name="Knowles, Julie Nickell (Procurement &amp; Payment Services)" userId="cf3221f7-04b3-4aa8-a739-35df544715a2" providerId="ADAL" clId="{7BBFA958-D234-4D38-ABD4-F4A5FE13C149}" dt="2024-07-14T22:59:22.591" v="137" actId="26606"/>
          <ac:spMkLst>
            <pc:docMk/>
            <pc:sldMk cId="1512692612" sldId="448"/>
            <ac:spMk id="13" creationId="{2EB492CD-616E-47F8-933B-5E2D952A0593}"/>
          </ac:spMkLst>
        </pc:spChg>
        <pc:spChg chg="add del">
          <ac:chgData name="Knowles, Julie Nickell (Procurement &amp; Payment Services)" userId="cf3221f7-04b3-4aa8-a739-35df544715a2" providerId="ADAL" clId="{7BBFA958-D234-4D38-ABD4-F4A5FE13C149}" dt="2024-07-14T22:59:22.591" v="137" actId="26606"/>
          <ac:spMkLst>
            <pc:docMk/>
            <pc:sldMk cId="1512692612" sldId="448"/>
            <ac:spMk id="15" creationId="{59383CF9-23B5-4335-9B21-1791C4CF1C75}"/>
          </ac:spMkLst>
        </pc:spChg>
        <pc:spChg chg="add del">
          <ac:chgData name="Knowles, Julie Nickell (Procurement &amp; Payment Services)" userId="cf3221f7-04b3-4aa8-a739-35df544715a2" providerId="ADAL" clId="{7BBFA958-D234-4D38-ABD4-F4A5FE13C149}" dt="2024-07-14T22:59:22.591" v="137" actId="26606"/>
          <ac:spMkLst>
            <pc:docMk/>
            <pc:sldMk cId="1512692612" sldId="448"/>
            <ac:spMk id="17" creationId="{0007FE00-9498-4706-B255-6437B0252C02}"/>
          </ac:spMkLst>
        </pc:spChg>
        <pc:spChg chg="add">
          <ac:chgData name="Knowles, Julie Nickell (Procurement &amp; Payment Services)" userId="cf3221f7-04b3-4aa8-a739-35df544715a2" providerId="ADAL" clId="{7BBFA958-D234-4D38-ABD4-F4A5FE13C149}" dt="2024-07-14T22:59:22.591" v="137" actId="26606"/>
          <ac:spMkLst>
            <pc:docMk/>
            <pc:sldMk cId="1512692612" sldId="448"/>
            <ac:spMk id="22" creationId="{7025EFD5-738C-41B9-87FE-0C00E211BD8B}"/>
          </ac:spMkLst>
        </pc:spChg>
        <pc:spChg chg="add">
          <ac:chgData name="Knowles, Julie Nickell (Procurement &amp; Payment Services)" userId="cf3221f7-04b3-4aa8-a739-35df544715a2" providerId="ADAL" clId="{7BBFA958-D234-4D38-ABD4-F4A5FE13C149}" dt="2024-07-14T22:59:22.591" v="137" actId="26606"/>
          <ac:spMkLst>
            <pc:docMk/>
            <pc:sldMk cId="1512692612" sldId="448"/>
            <ac:spMk id="24" creationId="{835EF3DD-7D43-4A27-8967-A92FD8CC9365}"/>
          </ac:spMkLst>
        </pc:spChg>
        <pc:picChg chg="mod ord">
          <ac:chgData name="Knowles, Julie Nickell (Procurement &amp; Payment Services)" userId="cf3221f7-04b3-4aa8-a739-35df544715a2" providerId="ADAL" clId="{7BBFA958-D234-4D38-ABD4-F4A5FE13C149}" dt="2024-07-14T22:59:22.591" v="137" actId="26606"/>
          <ac:picMkLst>
            <pc:docMk/>
            <pc:sldMk cId="1512692612" sldId="448"/>
            <ac:picMk id="5" creationId="{0A634570-14CE-C3A3-E152-DDAF123036FE}"/>
          </ac:picMkLst>
        </pc:picChg>
      </pc:sldChg>
      <pc:sldChg chg="del delDesignElem">
        <pc:chgData name="Knowles, Julie Nickell (Procurement &amp; Payment Services)" userId="cf3221f7-04b3-4aa8-a739-35df544715a2" providerId="ADAL" clId="{7BBFA958-D234-4D38-ABD4-F4A5FE13C149}" dt="2024-07-14T22:56:25.686" v="103" actId="2696"/>
        <pc:sldMkLst>
          <pc:docMk/>
          <pc:sldMk cId="1551381522" sldId="44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333EF9-BA1F-4D5D-BF9C-3D5E7B9BD941}" type="datetimeFigureOut">
              <a:rPr lang="en-US" smtClean="0"/>
              <a:t>7/14/2024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82CBFE-500F-4E4C-9C6D-8281BEEFE28F}" type="slidenum">
              <a:rPr lang="en-US" smtClean="0"/>
              <a:t>‹#›</a:t>
            </a:fld>
            <a:endParaRPr lang="en-US"/>
          </a:p>
        </p:txBody>
      </p:sp>
    </p:spTree>
    <p:extLst>
      <p:ext uri="{BB962C8B-B14F-4D97-AF65-F5344CB8AC3E}">
        <p14:creationId xmlns:p14="http://schemas.microsoft.com/office/powerpoint/2010/main" val="1558471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Hidden </a:t>
            </a:r>
            <a:r>
              <a:rPr lang="en-US" dirty="0" err="1"/>
              <a:t>Sparkys</a:t>
            </a:r>
            <a:r>
              <a:rPr lang="en-US" dirty="0"/>
              <a:t>?</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CCE34D-CFF1-4FFE-815B-D050E7ED2DF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844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4315B-DB58-8690-C735-D8534AD5E1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07381CE-D9D3-2E74-5ABD-CC55A6F4C3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646E9C-E1BF-7045-BA11-2FA388F94EB6}"/>
              </a:ext>
            </a:extLst>
          </p:cNvPr>
          <p:cNvSpPr>
            <a:spLocks noGrp="1"/>
          </p:cNvSpPr>
          <p:nvPr>
            <p:ph type="dt" sz="half" idx="10"/>
          </p:nvPr>
        </p:nvSpPr>
        <p:spPr/>
        <p:txBody>
          <a:bodyPr/>
          <a:lstStyle/>
          <a:p>
            <a:fld id="{3B0165CB-033C-4C1D-B7B7-9A267AEFA958}" type="datetimeFigureOut">
              <a:rPr lang="en-US" smtClean="0"/>
              <a:t>7/14/2024</a:t>
            </a:fld>
            <a:endParaRPr lang="en-US"/>
          </a:p>
        </p:txBody>
      </p:sp>
      <p:sp>
        <p:nvSpPr>
          <p:cNvPr id="5" name="Footer Placeholder 4">
            <a:extLst>
              <a:ext uri="{FF2B5EF4-FFF2-40B4-BE49-F238E27FC236}">
                <a16:creationId xmlns:a16="http://schemas.microsoft.com/office/drawing/2014/main" id="{A18F168F-D4F5-4811-82FC-1E23DEE518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380E24-6AAF-3F19-6182-3F080B184FFD}"/>
              </a:ext>
            </a:extLst>
          </p:cNvPr>
          <p:cNvSpPr>
            <a:spLocks noGrp="1"/>
          </p:cNvSpPr>
          <p:nvPr>
            <p:ph type="sldNum" sz="quarter" idx="12"/>
          </p:nvPr>
        </p:nvSpPr>
        <p:spPr/>
        <p:txBody>
          <a:bodyPr/>
          <a:lstStyle/>
          <a:p>
            <a:fld id="{AC3989F7-FE0C-4D40-8D1C-6B70A27764D9}" type="slidenum">
              <a:rPr lang="en-US" smtClean="0"/>
              <a:t>‹#›</a:t>
            </a:fld>
            <a:endParaRPr lang="en-US"/>
          </a:p>
        </p:txBody>
      </p:sp>
    </p:spTree>
    <p:extLst>
      <p:ext uri="{BB962C8B-B14F-4D97-AF65-F5344CB8AC3E}">
        <p14:creationId xmlns:p14="http://schemas.microsoft.com/office/powerpoint/2010/main" val="1034014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17049-767F-0F0D-3325-B3E67AE21D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CB25EF-678F-732A-4602-024FDC98CE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63D39C-71BF-82F7-E779-6B091229BAFA}"/>
              </a:ext>
            </a:extLst>
          </p:cNvPr>
          <p:cNvSpPr>
            <a:spLocks noGrp="1"/>
          </p:cNvSpPr>
          <p:nvPr>
            <p:ph type="dt" sz="half" idx="10"/>
          </p:nvPr>
        </p:nvSpPr>
        <p:spPr/>
        <p:txBody>
          <a:bodyPr/>
          <a:lstStyle/>
          <a:p>
            <a:fld id="{3B0165CB-033C-4C1D-B7B7-9A267AEFA958}" type="datetimeFigureOut">
              <a:rPr lang="en-US" smtClean="0"/>
              <a:t>7/14/2024</a:t>
            </a:fld>
            <a:endParaRPr lang="en-US"/>
          </a:p>
        </p:txBody>
      </p:sp>
      <p:sp>
        <p:nvSpPr>
          <p:cNvPr id="5" name="Footer Placeholder 4">
            <a:extLst>
              <a:ext uri="{FF2B5EF4-FFF2-40B4-BE49-F238E27FC236}">
                <a16:creationId xmlns:a16="http://schemas.microsoft.com/office/drawing/2014/main" id="{48C1D24B-76FB-0BC8-33FF-3B9E27046A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4DF1D8-E310-1970-CD12-5366E311B798}"/>
              </a:ext>
            </a:extLst>
          </p:cNvPr>
          <p:cNvSpPr>
            <a:spLocks noGrp="1"/>
          </p:cNvSpPr>
          <p:nvPr>
            <p:ph type="sldNum" sz="quarter" idx="12"/>
          </p:nvPr>
        </p:nvSpPr>
        <p:spPr/>
        <p:txBody>
          <a:bodyPr/>
          <a:lstStyle/>
          <a:p>
            <a:fld id="{AC3989F7-FE0C-4D40-8D1C-6B70A27764D9}" type="slidenum">
              <a:rPr lang="en-US" smtClean="0"/>
              <a:t>‹#›</a:t>
            </a:fld>
            <a:endParaRPr lang="en-US"/>
          </a:p>
        </p:txBody>
      </p:sp>
    </p:spTree>
    <p:extLst>
      <p:ext uri="{BB962C8B-B14F-4D97-AF65-F5344CB8AC3E}">
        <p14:creationId xmlns:p14="http://schemas.microsoft.com/office/powerpoint/2010/main" val="2910286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3CF3F4-8F2D-EC4E-7CFB-63269F26A84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05564C-BD08-A0B3-41AB-0CC178E91A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C3642D-8D91-AA53-19C2-F589A69070CC}"/>
              </a:ext>
            </a:extLst>
          </p:cNvPr>
          <p:cNvSpPr>
            <a:spLocks noGrp="1"/>
          </p:cNvSpPr>
          <p:nvPr>
            <p:ph type="dt" sz="half" idx="10"/>
          </p:nvPr>
        </p:nvSpPr>
        <p:spPr/>
        <p:txBody>
          <a:bodyPr/>
          <a:lstStyle/>
          <a:p>
            <a:fld id="{3B0165CB-033C-4C1D-B7B7-9A267AEFA958}" type="datetimeFigureOut">
              <a:rPr lang="en-US" smtClean="0"/>
              <a:t>7/14/2024</a:t>
            </a:fld>
            <a:endParaRPr lang="en-US"/>
          </a:p>
        </p:txBody>
      </p:sp>
      <p:sp>
        <p:nvSpPr>
          <p:cNvPr id="5" name="Footer Placeholder 4">
            <a:extLst>
              <a:ext uri="{FF2B5EF4-FFF2-40B4-BE49-F238E27FC236}">
                <a16:creationId xmlns:a16="http://schemas.microsoft.com/office/drawing/2014/main" id="{AF9182E2-AA58-5A01-5FF5-BC65B939B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35E14D-47A3-4ECD-7B52-C65F3096BE49}"/>
              </a:ext>
            </a:extLst>
          </p:cNvPr>
          <p:cNvSpPr>
            <a:spLocks noGrp="1"/>
          </p:cNvSpPr>
          <p:nvPr>
            <p:ph type="sldNum" sz="quarter" idx="12"/>
          </p:nvPr>
        </p:nvSpPr>
        <p:spPr/>
        <p:txBody>
          <a:bodyPr/>
          <a:lstStyle/>
          <a:p>
            <a:fld id="{AC3989F7-FE0C-4D40-8D1C-6B70A27764D9}" type="slidenum">
              <a:rPr lang="en-US" smtClean="0"/>
              <a:t>‹#›</a:t>
            </a:fld>
            <a:endParaRPr lang="en-US"/>
          </a:p>
        </p:txBody>
      </p:sp>
    </p:spTree>
    <p:extLst>
      <p:ext uri="{BB962C8B-B14F-4D97-AF65-F5344CB8AC3E}">
        <p14:creationId xmlns:p14="http://schemas.microsoft.com/office/powerpoint/2010/main" val="36642405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A picture containing calendar&#10;&#10;Description automatically generated">
            <a:extLst>
              <a:ext uri="{FF2B5EF4-FFF2-40B4-BE49-F238E27FC236}">
                <a16:creationId xmlns:a16="http://schemas.microsoft.com/office/drawing/2014/main" id="{366AE075-14B2-29B8-2B26-9C40CE6041EA}"/>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0A79896-9010-68BE-8823-9688212AFD61}"/>
              </a:ext>
            </a:extLst>
          </p:cNvPr>
          <p:cNvSpPr>
            <a:spLocks noGrp="1"/>
          </p:cNvSpPr>
          <p:nvPr>
            <p:ph type="ctrTitle" hasCustomPrompt="1"/>
          </p:nvPr>
        </p:nvSpPr>
        <p:spPr>
          <a:xfrm>
            <a:off x="1524000" y="1122363"/>
            <a:ext cx="9144000" cy="2387600"/>
          </a:xfrm>
        </p:spPr>
        <p:txBody>
          <a:bodyPr anchor="ctr"/>
          <a:lstStyle>
            <a:lvl1pPr algn="ctr">
              <a:defRPr sz="6000"/>
            </a:lvl1pPr>
          </a:lstStyle>
          <a:p>
            <a:r>
              <a:rPr lang="en-US" dirty="0"/>
              <a:t>CLICK TO EDIT MASTER STYLE</a:t>
            </a:r>
          </a:p>
        </p:txBody>
      </p:sp>
      <p:sp>
        <p:nvSpPr>
          <p:cNvPr id="3" name="Subtitle 2">
            <a:extLst>
              <a:ext uri="{FF2B5EF4-FFF2-40B4-BE49-F238E27FC236}">
                <a16:creationId xmlns:a16="http://schemas.microsoft.com/office/drawing/2014/main" id="{1271BFDC-C668-04CC-97A8-E97997AF3D4D}"/>
              </a:ext>
            </a:extLst>
          </p:cNvPr>
          <p:cNvSpPr>
            <a:spLocks noGrp="1"/>
          </p:cNvSpPr>
          <p:nvPr>
            <p:ph type="subTitle" idx="1" hasCustomPrompt="1"/>
          </p:nvPr>
        </p:nvSpPr>
        <p:spPr>
          <a:xfrm>
            <a:off x="1524000" y="3602038"/>
            <a:ext cx="9144000" cy="536329"/>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Department</a:t>
            </a:r>
          </a:p>
        </p:txBody>
      </p:sp>
      <p:sp>
        <p:nvSpPr>
          <p:cNvPr id="4" name="Date Placeholder 3">
            <a:extLst>
              <a:ext uri="{FF2B5EF4-FFF2-40B4-BE49-F238E27FC236}">
                <a16:creationId xmlns:a16="http://schemas.microsoft.com/office/drawing/2014/main" id="{A0AC60B7-60DB-03A8-F81C-344D280F2215}"/>
              </a:ext>
            </a:extLst>
          </p:cNvPr>
          <p:cNvSpPr>
            <a:spLocks noGrp="1"/>
          </p:cNvSpPr>
          <p:nvPr>
            <p:ph type="dt" sz="half" idx="10"/>
          </p:nvPr>
        </p:nvSpPr>
        <p:spPr/>
        <p:txBody>
          <a:bodyPr/>
          <a:lstStyle/>
          <a:p>
            <a:r>
              <a:rPr lang="en-US"/>
              <a:t>Tuesday, February 2, 20XX</a:t>
            </a:r>
            <a:endParaRPr lang="en-US" dirty="0"/>
          </a:p>
        </p:txBody>
      </p:sp>
      <p:sp>
        <p:nvSpPr>
          <p:cNvPr id="5" name="Footer Placeholder 4">
            <a:extLst>
              <a:ext uri="{FF2B5EF4-FFF2-40B4-BE49-F238E27FC236}">
                <a16:creationId xmlns:a16="http://schemas.microsoft.com/office/drawing/2014/main" id="{5172A98F-59BB-8CFB-8F4D-372EF5ECAC9C}"/>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F4AC574C-4F81-A284-BB47-5EDE7ACA821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8" name="Subtitle 2">
            <a:extLst>
              <a:ext uri="{FF2B5EF4-FFF2-40B4-BE49-F238E27FC236}">
                <a16:creationId xmlns:a16="http://schemas.microsoft.com/office/drawing/2014/main" id="{A58082F2-F4AC-7F14-EFC4-1C9FAB2481D7}"/>
              </a:ext>
            </a:extLst>
          </p:cNvPr>
          <p:cNvSpPr txBox="1">
            <a:spLocks/>
          </p:cNvSpPr>
          <p:nvPr userDrawn="1"/>
        </p:nvSpPr>
        <p:spPr>
          <a:xfrm>
            <a:off x="1524000" y="4233012"/>
            <a:ext cx="9144000" cy="53632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i="1" dirty="0"/>
          </a:p>
        </p:txBody>
      </p:sp>
    </p:spTree>
    <p:extLst>
      <p:ext uri="{BB962C8B-B14F-4D97-AF65-F5344CB8AC3E}">
        <p14:creationId xmlns:p14="http://schemas.microsoft.com/office/powerpoint/2010/main" val="2657461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3C604B7-2E17-4EEA-7010-12390307A1DB}"/>
              </a:ext>
            </a:extLst>
          </p:cNvPr>
          <p:cNvSpPr/>
          <p:nvPr userDrawn="1"/>
        </p:nvSpPr>
        <p:spPr>
          <a:xfrm>
            <a:off x="0" y="0"/>
            <a:ext cx="5183188" cy="6858000"/>
          </a:xfrm>
          <a:prstGeom prst="rect">
            <a:avLst/>
          </a:prstGeom>
          <a:solidFill>
            <a:srgbClr val="0B2D5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D9F8C9-84E0-8A16-C91B-83572D80C7DD}"/>
              </a:ext>
            </a:extLst>
          </p:cNvPr>
          <p:cNvSpPr>
            <a:spLocks noGrp="1"/>
          </p:cNvSpPr>
          <p:nvPr>
            <p:ph type="title"/>
          </p:nvPr>
        </p:nvSpPr>
        <p:spPr>
          <a:xfrm>
            <a:off x="625476" y="555706"/>
            <a:ext cx="3932237" cy="1112838"/>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5FC79D5C-BC23-04CF-B42D-4367BB4C4E02}"/>
              </a:ext>
            </a:extLst>
          </p:cNvPr>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55FBE7-FAE5-62A7-0864-7D9330BBB8FD}"/>
              </a:ext>
            </a:extLst>
          </p:cNvPr>
          <p:cNvSpPr>
            <a:spLocks noGrp="1"/>
          </p:cNvSpPr>
          <p:nvPr>
            <p:ph type="body" sz="half" idx="2"/>
          </p:nvPr>
        </p:nvSpPr>
        <p:spPr>
          <a:xfrm>
            <a:off x="625475" y="1743959"/>
            <a:ext cx="3932237" cy="42004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91991D3C-EABD-E7BF-2DAF-6A54FE41B366}"/>
              </a:ext>
            </a:extLst>
          </p:cNvPr>
          <p:cNvSpPr>
            <a:spLocks noGrp="1"/>
          </p:cNvSpPr>
          <p:nvPr>
            <p:ph type="dt" sz="half" idx="10"/>
          </p:nvPr>
        </p:nvSpPr>
        <p:spPr/>
        <p:txBody>
          <a:bodyPr/>
          <a:lstStyle/>
          <a:p>
            <a:r>
              <a:rPr lang="en-US"/>
              <a:t>Tuesday, February 2, 20XX</a:t>
            </a:r>
            <a:endParaRPr lang="en-US" dirty="0"/>
          </a:p>
        </p:txBody>
      </p:sp>
      <p:sp>
        <p:nvSpPr>
          <p:cNvPr id="6" name="Footer Placeholder 5">
            <a:extLst>
              <a:ext uri="{FF2B5EF4-FFF2-40B4-BE49-F238E27FC236}">
                <a16:creationId xmlns:a16="http://schemas.microsoft.com/office/drawing/2014/main" id="{522C0831-A570-2D94-50B8-2559EE998CF4}"/>
              </a:ext>
            </a:extLst>
          </p:cNvPr>
          <p:cNvSpPr>
            <a:spLocks noGrp="1"/>
          </p:cNvSpPr>
          <p:nvPr>
            <p:ph type="ftr" sz="quarter" idx="11"/>
          </p:nvPr>
        </p:nvSpPr>
        <p:spPr/>
        <p:txBody>
          <a:bodyPr/>
          <a:lstStyle/>
          <a:p>
            <a:r>
              <a:rPr lang="en-US"/>
              <a:t>Sample Footer Text</a:t>
            </a:r>
            <a:endParaRPr lang="en-US" dirty="0"/>
          </a:p>
        </p:txBody>
      </p:sp>
      <p:sp>
        <p:nvSpPr>
          <p:cNvPr id="7" name="Slide Number Placeholder 6">
            <a:extLst>
              <a:ext uri="{FF2B5EF4-FFF2-40B4-BE49-F238E27FC236}">
                <a16:creationId xmlns:a16="http://schemas.microsoft.com/office/drawing/2014/main" id="{CA62F34E-C20D-076D-DE67-4C3594369C73}"/>
              </a:ext>
            </a:extLst>
          </p:cNvPr>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val="3403442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Summary">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949202B-67AE-417A-A336-DF5257FFDCF0}"/>
              </a:ext>
            </a:extLst>
          </p:cNvPr>
          <p:cNvSpPr>
            <a:spLocks noGrp="1"/>
          </p:cNvSpPr>
          <p:nvPr>
            <p:ph type="title"/>
          </p:nvPr>
        </p:nvSpPr>
        <p:spPr>
          <a:xfrm>
            <a:off x="550863" y="4508500"/>
            <a:ext cx="4181393" cy="1562959"/>
          </a:xfrm>
        </p:spPr>
        <p:txBody>
          <a:bodyPr wrap="square" anchor="t" anchorCtr="0">
            <a:noAutofit/>
          </a:bodyPr>
          <a:lstStyle/>
          <a:p>
            <a:r>
              <a:rPr lang="en-US" dirty="0"/>
              <a:t>Click to edit Master title style</a:t>
            </a:r>
          </a:p>
        </p:txBody>
      </p:sp>
      <p:sp>
        <p:nvSpPr>
          <p:cNvPr id="10" name="Picture Placeholder 9">
            <a:extLst>
              <a:ext uri="{FF2B5EF4-FFF2-40B4-BE49-F238E27FC236}">
                <a16:creationId xmlns:a16="http://schemas.microsoft.com/office/drawing/2014/main" id="{1786D546-2834-435F-950F-DCEFE654B3B1}"/>
              </a:ext>
            </a:extLst>
          </p:cNvPr>
          <p:cNvSpPr>
            <a:spLocks noGrp="1"/>
          </p:cNvSpPr>
          <p:nvPr>
            <p:ph type="pic" sz="quarter" idx="13"/>
          </p:nvPr>
        </p:nvSpPr>
        <p:spPr>
          <a:xfrm>
            <a:off x="0" y="0"/>
            <a:ext cx="12192000" cy="3776472"/>
          </a:xfrm>
          <a:solidFill>
            <a:schemeClr val="accent5"/>
          </a:solidFill>
        </p:spPr>
        <p:txBody>
          <a:bodyPr>
            <a:noAutofit/>
          </a:bodyPr>
          <a:lstStyle/>
          <a:p>
            <a:r>
              <a:rPr lang="en-US" dirty="0"/>
              <a:t>Click icon to add picture</a:t>
            </a:r>
          </a:p>
        </p:txBody>
      </p:sp>
      <p:sp>
        <p:nvSpPr>
          <p:cNvPr id="7" name="Content Placeholder 6">
            <a:extLst>
              <a:ext uri="{FF2B5EF4-FFF2-40B4-BE49-F238E27FC236}">
                <a16:creationId xmlns:a16="http://schemas.microsoft.com/office/drawing/2014/main" id="{3BD763BD-EAC5-4DB8-81AF-9743BB6A9576}"/>
              </a:ext>
            </a:extLst>
          </p:cNvPr>
          <p:cNvSpPr>
            <a:spLocks noGrp="1"/>
          </p:cNvSpPr>
          <p:nvPr>
            <p:ph sz="quarter" idx="15"/>
          </p:nvPr>
        </p:nvSpPr>
        <p:spPr>
          <a:xfrm>
            <a:off x="5203596" y="4508500"/>
            <a:ext cx="6280227" cy="1563688"/>
          </a:xfrm>
        </p:spPr>
        <p:txBody>
          <a:bodyPr>
            <a:noAutofit/>
          </a:bodyPr>
          <a:lstStyle>
            <a:lvl1pPr marL="0" indent="0">
              <a:buNone/>
              <a:defRPr sz="2000"/>
            </a:lvl1pPr>
            <a:lvl2pPr>
              <a:buNone/>
              <a:defRPr sz="1900"/>
            </a:lvl2pPr>
            <a:lvl3pPr>
              <a:buNone/>
              <a:defRPr sz="1900"/>
            </a:lvl3pPr>
            <a:lvl4pPr>
              <a:buNone/>
              <a:defRPr sz="1900"/>
            </a:lvl4pPr>
            <a:lvl5pPr>
              <a:buNone/>
              <a:defRPr sz="1900"/>
            </a:lvl5pPr>
          </a:lstStyle>
          <a:p>
            <a:pPr lvl="0"/>
            <a:r>
              <a:rPr lang="en-US"/>
              <a:t>Click to edit Master text styles</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lvl1pPr>
              <a:defRPr>
                <a:solidFill>
                  <a:srgbClr val="123867"/>
                </a:solidFill>
              </a:defRPr>
            </a:lvl1pPr>
          </a:lstStyle>
          <a:p>
            <a:r>
              <a:rPr lang="en-US"/>
              <a:t>Tuesday, February 2, 20XX</a:t>
            </a:r>
            <a:endParaRPr lang="en-US" dirty="0"/>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lvl1pPr>
              <a:defRPr>
                <a:solidFill>
                  <a:srgbClr val="123867"/>
                </a:solidFill>
              </a:defRPr>
            </a:lvl1p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lvl1pPr>
              <a:defRPr>
                <a:solidFill>
                  <a:srgbClr val="123867"/>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65770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3C604B7-2E17-4EEA-7010-12390307A1DB}"/>
              </a:ext>
            </a:extLst>
          </p:cNvPr>
          <p:cNvSpPr/>
          <p:nvPr userDrawn="1"/>
        </p:nvSpPr>
        <p:spPr>
          <a:xfrm>
            <a:off x="0" y="0"/>
            <a:ext cx="6096000" cy="6858000"/>
          </a:xfrm>
          <a:prstGeom prst="rect">
            <a:avLst/>
          </a:prstGeom>
          <a:solidFill>
            <a:srgbClr val="0B2D5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D9F8C9-84E0-8A16-C91B-83572D80C7DD}"/>
              </a:ext>
            </a:extLst>
          </p:cNvPr>
          <p:cNvSpPr>
            <a:spLocks noGrp="1"/>
          </p:cNvSpPr>
          <p:nvPr>
            <p:ph type="title"/>
          </p:nvPr>
        </p:nvSpPr>
        <p:spPr>
          <a:xfrm>
            <a:off x="839788" y="457200"/>
            <a:ext cx="4524064" cy="1112838"/>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5FC79D5C-BC23-04CF-B42D-4367BB4C4E02}"/>
              </a:ext>
            </a:extLst>
          </p:cNvPr>
          <p:cNvSpPr>
            <a:spLocks noGrp="1"/>
          </p:cNvSpPr>
          <p:nvPr>
            <p:ph type="pic" idx="1"/>
          </p:nvPr>
        </p:nvSpPr>
        <p:spPr>
          <a:xfrm>
            <a:off x="6570482" y="457201"/>
            <a:ext cx="5005633"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55FBE7-FAE5-62A7-0864-7D9330BBB8FD}"/>
              </a:ext>
            </a:extLst>
          </p:cNvPr>
          <p:cNvSpPr>
            <a:spLocks noGrp="1"/>
          </p:cNvSpPr>
          <p:nvPr>
            <p:ph type="body" sz="half" idx="2"/>
          </p:nvPr>
        </p:nvSpPr>
        <p:spPr>
          <a:xfrm>
            <a:off x="839788" y="1668544"/>
            <a:ext cx="4524064" cy="42004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91991D3C-EABD-E7BF-2DAF-6A54FE41B366}"/>
              </a:ext>
            </a:extLst>
          </p:cNvPr>
          <p:cNvSpPr>
            <a:spLocks noGrp="1"/>
          </p:cNvSpPr>
          <p:nvPr>
            <p:ph type="dt" sz="half" idx="10"/>
          </p:nvPr>
        </p:nvSpPr>
        <p:spPr/>
        <p:txBody>
          <a:bodyPr/>
          <a:lstStyle/>
          <a:p>
            <a:r>
              <a:rPr lang="en-US"/>
              <a:t>Tuesday, February 2, 20XX</a:t>
            </a:r>
            <a:endParaRPr lang="en-US" dirty="0"/>
          </a:p>
        </p:txBody>
      </p:sp>
      <p:sp>
        <p:nvSpPr>
          <p:cNvPr id="6" name="Footer Placeholder 5">
            <a:extLst>
              <a:ext uri="{FF2B5EF4-FFF2-40B4-BE49-F238E27FC236}">
                <a16:creationId xmlns:a16="http://schemas.microsoft.com/office/drawing/2014/main" id="{522C0831-A570-2D94-50B8-2559EE998CF4}"/>
              </a:ext>
            </a:extLst>
          </p:cNvPr>
          <p:cNvSpPr>
            <a:spLocks noGrp="1"/>
          </p:cNvSpPr>
          <p:nvPr>
            <p:ph type="ftr" sz="quarter" idx="11"/>
          </p:nvPr>
        </p:nvSpPr>
        <p:spPr/>
        <p:txBody>
          <a:bodyPr/>
          <a:lstStyle/>
          <a:p>
            <a:r>
              <a:rPr lang="en-US"/>
              <a:t>Sample Footer Text</a:t>
            </a:r>
            <a:endParaRPr lang="en-US" dirty="0"/>
          </a:p>
        </p:txBody>
      </p:sp>
      <p:sp>
        <p:nvSpPr>
          <p:cNvPr id="7" name="Slide Number Placeholder 6">
            <a:extLst>
              <a:ext uri="{FF2B5EF4-FFF2-40B4-BE49-F238E27FC236}">
                <a16:creationId xmlns:a16="http://schemas.microsoft.com/office/drawing/2014/main" id="{CA62F34E-C20D-076D-DE67-4C3594369C73}"/>
              </a:ext>
            </a:extLst>
          </p:cNvPr>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val="298728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C36A0-A645-4AB5-7A06-411717686E98}"/>
              </a:ext>
            </a:extLst>
          </p:cNvPr>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1BE6345B-8335-4CD3-4197-DE71CAC73622}"/>
              </a:ext>
            </a:extLst>
          </p:cNvPr>
          <p:cNvSpPr>
            <a:spLocks noGrp="1"/>
          </p:cNvSpPr>
          <p:nvPr>
            <p:ph idx="1"/>
          </p:nvPr>
        </p:nvSpPr>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F8DE859-7EDF-D94B-1408-BC2A185D0B47}"/>
              </a:ext>
            </a:extLst>
          </p:cNvPr>
          <p:cNvSpPr>
            <a:spLocks noGrp="1"/>
          </p:cNvSpPr>
          <p:nvPr>
            <p:ph type="dt" sz="half" idx="10"/>
          </p:nvPr>
        </p:nvSpPr>
        <p:spPr/>
        <p:txBody>
          <a:bodyPr/>
          <a:lstStyle>
            <a:lvl1pPr>
              <a:defRPr>
                <a:solidFill>
                  <a:srgbClr val="000000"/>
                </a:solidFill>
              </a:defRPr>
            </a:lvl1pPr>
          </a:lstStyle>
          <a:p>
            <a:r>
              <a:rPr lang="en-US"/>
              <a:t>Tuesday, February 2, 20XX</a:t>
            </a:r>
            <a:endParaRPr lang="en-US" dirty="0"/>
          </a:p>
        </p:txBody>
      </p:sp>
      <p:sp>
        <p:nvSpPr>
          <p:cNvPr id="5" name="Footer Placeholder 4">
            <a:extLst>
              <a:ext uri="{FF2B5EF4-FFF2-40B4-BE49-F238E27FC236}">
                <a16:creationId xmlns:a16="http://schemas.microsoft.com/office/drawing/2014/main" id="{2F1908A4-4379-AC4C-D717-16067966CD94}"/>
              </a:ext>
            </a:extLst>
          </p:cNvPr>
          <p:cNvSpPr>
            <a:spLocks noGrp="1"/>
          </p:cNvSpPr>
          <p:nvPr>
            <p:ph type="ftr" sz="quarter" idx="11"/>
          </p:nvPr>
        </p:nvSpPr>
        <p:spPr/>
        <p:txBody>
          <a:bodyPr/>
          <a:lstStyle>
            <a:lvl1pPr>
              <a:defRPr>
                <a:solidFill>
                  <a:srgbClr val="000000"/>
                </a:solidFill>
              </a:defRPr>
            </a:lvl1pPr>
          </a:lstStyle>
          <a:p>
            <a:r>
              <a:rPr lang="en-US"/>
              <a:t>Sample Footer Text</a:t>
            </a:r>
            <a:endParaRPr lang="en-US" dirty="0"/>
          </a:p>
        </p:txBody>
      </p:sp>
      <p:sp>
        <p:nvSpPr>
          <p:cNvPr id="6" name="Slide Number Placeholder 5">
            <a:extLst>
              <a:ext uri="{FF2B5EF4-FFF2-40B4-BE49-F238E27FC236}">
                <a16:creationId xmlns:a16="http://schemas.microsoft.com/office/drawing/2014/main" id="{1B45876B-C577-356D-AF96-F31A78AAA8D1}"/>
              </a:ext>
            </a:extLst>
          </p:cNvPr>
          <p:cNvSpPr>
            <a:spLocks noGrp="1"/>
          </p:cNvSpPr>
          <p:nvPr>
            <p:ph type="sldNum" sz="quarter" idx="12"/>
          </p:nvPr>
        </p:nvSpPr>
        <p:spPr/>
        <p:txBody>
          <a:bodyPr/>
          <a:lstStyle>
            <a:lvl1pPr>
              <a:defRPr>
                <a:solidFill>
                  <a:srgbClr val="000000"/>
                </a:solidFill>
              </a:defRPr>
            </a:lvl1pPr>
          </a:lstStyle>
          <a:p>
            <a:fld id="{DBA1B0FB-D917-4C8C-928F-313BD683BF39}" type="slidenum">
              <a:rPr lang="en-US" smtClean="0"/>
              <a:pPr/>
              <a:t>‹#›</a:t>
            </a:fld>
            <a:endParaRPr lang="en-US" dirty="0"/>
          </a:p>
        </p:txBody>
      </p:sp>
    </p:spTree>
    <p:extLst>
      <p:ext uri="{BB962C8B-B14F-4D97-AF65-F5344CB8AC3E}">
        <p14:creationId xmlns:p14="http://schemas.microsoft.com/office/powerpoint/2010/main" val="418422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C36A0-A645-4AB5-7A06-411717686E98}"/>
              </a:ext>
            </a:extLst>
          </p:cNvPr>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1BE6345B-8335-4CD3-4197-DE71CAC73622}"/>
              </a:ext>
            </a:extLst>
          </p:cNvPr>
          <p:cNvSpPr>
            <a:spLocks noGrp="1"/>
          </p:cNvSpPr>
          <p:nvPr>
            <p:ph idx="1"/>
          </p:nvPr>
        </p:nvSpPr>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F8DE859-7EDF-D94B-1408-BC2A185D0B47}"/>
              </a:ext>
            </a:extLst>
          </p:cNvPr>
          <p:cNvSpPr>
            <a:spLocks noGrp="1"/>
          </p:cNvSpPr>
          <p:nvPr>
            <p:ph type="dt" sz="half" idx="10"/>
          </p:nvPr>
        </p:nvSpPr>
        <p:spPr/>
        <p:txBody>
          <a:bodyPr/>
          <a:lstStyle>
            <a:lvl1pPr>
              <a:defRPr>
                <a:solidFill>
                  <a:srgbClr val="000000"/>
                </a:solidFill>
              </a:defRPr>
            </a:lvl1pPr>
          </a:lstStyle>
          <a:p>
            <a:r>
              <a:rPr lang="en-US"/>
              <a:t>Tuesday, February 2, 20XX</a:t>
            </a:r>
            <a:endParaRPr lang="en-US" dirty="0"/>
          </a:p>
        </p:txBody>
      </p:sp>
      <p:sp>
        <p:nvSpPr>
          <p:cNvPr id="5" name="Footer Placeholder 4">
            <a:extLst>
              <a:ext uri="{FF2B5EF4-FFF2-40B4-BE49-F238E27FC236}">
                <a16:creationId xmlns:a16="http://schemas.microsoft.com/office/drawing/2014/main" id="{2F1908A4-4379-AC4C-D717-16067966CD94}"/>
              </a:ext>
            </a:extLst>
          </p:cNvPr>
          <p:cNvSpPr>
            <a:spLocks noGrp="1"/>
          </p:cNvSpPr>
          <p:nvPr>
            <p:ph type="ftr" sz="quarter" idx="11"/>
          </p:nvPr>
        </p:nvSpPr>
        <p:spPr/>
        <p:txBody>
          <a:bodyPr/>
          <a:lstStyle>
            <a:lvl1pPr>
              <a:defRPr>
                <a:solidFill>
                  <a:srgbClr val="000000"/>
                </a:solidFill>
              </a:defRPr>
            </a:lvl1pPr>
          </a:lstStyle>
          <a:p>
            <a:r>
              <a:rPr lang="en-US"/>
              <a:t>Sample Footer Text</a:t>
            </a:r>
            <a:endParaRPr lang="en-US" dirty="0"/>
          </a:p>
        </p:txBody>
      </p:sp>
      <p:sp>
        <p:nvSpPr>
          <p:cNvPr id="6" name="Slide Number Placeholder 5">
            <a:extLst>
              <a:ext uri="{FF2B5EF4-FFF2-40B4-BE49-F238E27FC236}">
                <a16:creationId xmlns:a16="http://schemas.microsoft.com/office/drawing/2014/main" id="{1B45876B-C577-356D-AF96-F31A78AAA8D1}"/>
              </a:ext>
            </a:extLst>
          </p:cNvPr>
          <p:cNvSpPr>
            <a:spLocks noGrp="1"/>
          </p:cNvSpPr>
          <p:nvPr>
            <p:ph type="sldNum" sz="quarter" idx="12"/>
          </p:nvPr>
        </p:nvSpPr>
        <p:spPr/>
        <p:txBody>
          <a:bodyPr/>
          <a:lstStyle>
            <a:lvl1pPr>
              <a:defRPr>
                <a:solidFill>
                  <a:srgbClr val="000000"/>
                </a:solidFill>
              </a:defRPr>
            </a:lvl1pPr>
          </a:lstStyle>
          <a:p>
            <a:fld id="{DBA1B0FB-D917-4C8C-928F-313BD683BF39}" type="slidenum">
              <a:rPr lang="en-US" smtClean="0"/>
              <a:pPr/>
              <a:t>‹#›</a:t>
            </a:fld>
            <a:endParaRPr lang="en-US" dirty="0"/>
          </a:p>
        </p:txBody>
      </p:sp>
    </p:spTree>
    <p:extLst>
      <p:ext uri="{BB962C8B-B14F-4D97-AF65-F5344CB8AC3E}">
        <p14:creationId xmlns:p14="http://schemas.microsoft.com/office/powerpoint/2010/main" val="21127600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5942E-B8C6-9906-9E5D-41B2FC320B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61ADDA-F8AC-4501-2EAA-4F8A80472C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08411F-BAB3-8BE6-E732-4FABEF6BAE5C}"/>
              </a:ext>
            </a:extLst>
          </p:cNvPr>
          <p:cNvSpPr>
            <a:spLocks noGrp="1"/>
          </p:cNvSpPr>
          <p:nvPr>
            <p:ph type="dt" sz="half" idx="10"/>
          </p:nvPr>
        </p:nvSpPr>
        <p:spPr/>
        <p:txBody>
          <a:bodyPr/>
          <a:lstStyle/>
          <a:p>
            <a:r>
              <a:rPr lang="en-US"/>
              <a:t>Tuesday, February 2, 20XX</a:t>
            </a:r>
            <a:endParaRPr lang="en-US" dirty="0"/>
          </a:p>
        </p:txBody>
      </p:sp>
      <p:sp>
        <p:nvSpPr>
          <p:cNvPr id="5" name="Footer Placeholder 4">
            <a:extLst>
              <a:ext uri="{FF2B5EF4-FFF2-40B4-BE49-F238E27FC236}">
                <a16:creationId xmlns:a16="http://schemas.microsoft.com/office/drawing/2014/main" id="{B43B6090-DC73-3A82-4AE0-DB2C41A5975A}"/>
              </a:ext>
            </a:extLst>
          </p:cNvPr>
          <p:cNvSpPr>
            <a:spLocks noGrp="1"/>
          </p:cNvSpPr>
          <p:nvPr>
            <p:ph type="ftr" sz="quarter" idx="11"/>
          </p:nvPr>
        </p:nvSpPr>
        <p:spPr/>
        <p:txBody>
          <a:bodyPr/>
          <a:lstStyle/>
          <a:p>
            <a:r>
              <a:rPr lang="en-US"/>
              <a:t>Sample Footer Text</a:t>
            </a:r>
            <a:endParaRPr lang="en-US" dirty="0"/>
          </a:p>
        </p:txBody>
      </p:sp>
      <p:sp>
        <p:nvSpPr>
          <p:cNvPr id="6" name="Slide Number Placeholder 5">
            <a:extLst>
              <a:ext uri="{FF2B5EF4-FFF2-40B4-BE49-F238E27FC236}">
                <a16:creationId xmlns:a16="http://schemas.microsoft.com/office/drawing/2014/main" id="{4405ABED-1384-2E1E-18FD-6AF02745CD51}"/>
              </a:ext>
            </a:extLst>
          </p:cNvPr>
          <p:cNvSpPr>
            <a:spLocks noGrp="1"/>
          </p:cNvSpPr>
          <p:nvPr>
            <p:ph type="sldNum" sz="quarter" idx="12"/>
          </p:nvPr>
        </p:nvSpPr>
        <p:spPr/>
        <p:txBody>
          <a:bodyPr/>
          <a:lstStyle>
            <a:lvl1pPr>
              <a:defRPr>
                <a:solidFill>
                  <a:srgbClr val="000000"/>
                </a:solidFill>
              </a:defRPr>
            </a:lvl1pPr>
          </a:lstStyle>
          <a:p>
            <a:fld id="{DBA1B0FB-D917-4C8C-928F-313BD683BF39}" type="slidenum">
              <a:rPr lang="en-US" smtClean="0"/>
              <a:pPr/>
              <a:t>‹#›</a:t>
            </a:fld>
            <a:endParaRPr lang="en-US" dirty="0"/>
          </a:p>
        </p:txBody>
      </p:sp>
    </p:spTree>
    <p:extLst>
      <p:ext uri="{BB962C8B-B14F-4D97-AF65-F5344CB8AC3E}">
        <p14:creationId xmlns:p14="http://schemas.microsoft.com/office/powerpoint/2010/main" val="11725257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8A545-44A3-3DD2-93C1-58D4F7EF7D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53BCDE-095C-A98A-F44D-AD0B6D1BDF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DDC263-E447-D064-51FB-00600CF319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9D445BD-CF58-2762-7D98-05343EBE4C69}"/>
              </a:ext>
            </a:extLst>
          </p:cNvPr>
          <p:cNvSpPr>
            <a:spLocks noGrp="1"/>
          </p:cNvSpPr>
          <p:nvPr>
            <p:ph type="dt" sz="half" idx="10"/>
          </p:nvPr>
        </p:nvSpPr>
        <p:spPr/>
        <p:txBody>
          <a:bodyPr/>
          <a:lstStyle/>
          <a:p>
            <a:r>
              <a:rPr lang="en-US"/>
              <a:t>Tuesday, February 2, 20XX</a:t>
            </a:r>
          </a:p>
        </p:txBody>
      </p:sp>
      <p:sp>
        <p:nvSpPr>
          <p:cNvPr id="6" name="Footer Placeholder 5">
            <a:extLst>
              <a:ext uri="{FF2B5EF4-FFF2-40B4-BE49-F238E27FC236}">
                <a16:creationId xmlns:a16="http://schemas.microsoft.com/office/drawing/2014/main" id="{13D54FC3-4D5C-AF00-C039-2394E476056A}"/>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346D78D0-5F9C-36ED-44E7-8F5F51F969A4}"/>
              </a:ext>
            </a:extLst>
          </p:cNvPr>
          <p:cNvSpPr>
            <a:spLocks noGrp="1"/>
          </p:cNvSpPr>
          <p:nvPr>
            <p:ph type="sldNum" sz="quarter" idx="12"/>
          </p:nvPr>
        </p:nvSpPr>
        <p:spPr/>
        <p:txBody>
          <a:bodyPr/>
          <a:lstStyle>
            <a:lvl1pPr>
              <a:defRPr>
                <a:solidFill>
                  <a:srgbClr val="000000"/>
                </a:solidFill>
              </a:defRPr>
            </a:lvl1pPr>
          </a:lstStyle>
          <a:p>
            <a:fld id="{DBA1B0FB-D917-4C8C-928F-313BD683BF39}" type="slidenum">
              <a:rPr lang="en-US" smtClean="0"/>
              <a:pPr/>
              <a:t>‹#›</a:t>
            </a:fld>
            <a:endParaRPr lang="en-US" dirty="0"/>
          </a:p>
        </p:txBody>
      </p:sp>
    </p:spTree>
    <p:extLst>
      <p:ext uri="{BB962C8B-B14F-4D97-AF65-F5344CB8AC3E}">
        <p14:creationId xmlns:p14="http://schemas.microsoft.com/office/powerpoint/2010/main" val="3811700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E627B-D875-6A0D-C23D-B448A0099B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272D57-8B28-B017-4713-ED342E59A6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A44BBD-BEB3-D439-6069-F7287D6A8FA0}"/>
              </a:ext>
            </a:extLst>
          </p:cNvPr>
          <p:cNvSpPr>
            <a:spLocks noGrp="1"/>
          </p:cNvSpPr>
          <p:nvPr>
            <p:ph type="dt" sz="half" idx="10"/>
          </p:nvPr>
        </p:nvSpPr>
        <p:spPr/>
        <p:txBody>
          <a:bodyPr/>
          <a:lstStyle/>
          <a:p>
            <a:fld id="{3B0165CB-033C-4C1D-B7B7-9A267AEFA958}" type="datetimeFigureOut">
              <a:rPr lang="en-US" smtClean="0"/>
              <a:t>7/14/2024</a:t>
            </a:fld>
            <a:endParaRPr lang="en-US"/>
          </a:p>
        </p:txBody>
      </p:sp>
      <p:sp>
        <p:nvSpPr>
          <p:cNvPr id="5" name="Footer Placeholder 4">
            <a:extLst>
              <a:ext uri="{FF2B5EF4-FFF2-40B4-BE49-F238E27FC236}">
                <a16:creationId xmlns:a16="http://schemas.microsoft.com/office/drawing/2014/main" id="{101A0D7F-540C-ADC6-85E5-4D3332CEC8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09DE23-067A-55D1-591D-CE81F43BF53E}"/>
              </a:ext>
            </a:extLst>
          </p:cNvPr>
          <p:cNvSpPr>
            <a:spLocks noGrp="1"/>
          </p:cNvSpPr>
          <p:nvPr>
            <p:ph type="sldNum" sz="quarter" idx="12"/>
          </p:nvPr>
        </p:nvSpPr>
        <p:spPr/>
        <p:txBody>
          <a:bodyPr/>
          <a:lstStyle/>
          <a:p>
            <a:fld id="{AC3989F7-FE0C-4D40-8D1C-6B70A27764D9}" type="slidenum">
              <a:rPr lang="en-US" smtClean="0"/>
              <a:t>‹#›</a:t>
            </a:fld>
            <a:endParaRPr lang="en-US"/>
          </a:p>
        </p:txBody>
      </p:sp>
    </p:spTree>
    <p:extLst>
      <p:ext uri="{BB962C8B-B14F-4D97-AF65-F5344CB8AC3E}">
        <p14:creationId xmlns:p14="http://schemas.microsoft.com/office/powerpoint/2010/main" val="19699516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8E093-38E2-6F56-013C-DE951FB06E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A09FC5-A6F2-496F-988C-1776781429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88FA8A-01E6-1D11-C0AE-9CFF8B7491E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36CF7C-60CC-221E-41C6-6658D9C9F6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502044-6FF4-F73B-F994-934153D0C2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DF823D-EB81-9A53-1A22-3FAE5183BE1E}"/>
              </a:ext>
            </a:extLst>
          </p:cNvPr>
          <p:cNvSpPr>
            <a:spLocks noGrp="1"/>
          </p:cNvSpPr>
          <p:nvPr>
            <p:ph type="dt" sz="half" idx="10"/>
          </p:nvPr>
        </p:nvSpPr>
        <p:spPr/>
        <p:txBody>
          <a:bodyPr/>
          <a:lstStyle/>
          <a:p>
            <a:r>
              <a:rPr lang="en-US"/>
              <a:t>Tuesday, February 2, 20XX</a:t>
            </a:r>
            <a:endParaRPr lang="en-US" dirty="0"/>
          </a:p>
        </p:txBody>
      </p:sp>
      <p:sp>
        <p:nvSpPr>
          <p:cNvPr id="8" name="Footer Placeholder 7">
            <a:extLst>
              <a:ext uri="{FF2B5EF4-FFF2-40B4-BE49-F238E27FC236}">
                <a16:creationId xmlns:a16="http://schemas.microsoft.com/office/drawing/2014/main" id="{0BC8655D-D48B-982D-9DDA-B1C29AEB8A3A}"/>
              </a:ext>
            </a:extLst>
          </p:cNvPr>
          <p:cNvSpPr>
            <a:spLocks noGrp="1"/>
          </p:cNvSpPr>
          <p:nvPr>
            <p:ph type="ftr" sz="quarter" idx="11"/>
          </p:nvPr>
        </p:nvSpPr>
        <p:spPr/>
        <p:txBody>
          <a:bodyPr/>
          <a:lstStyle/>
          <a:p>
            <a:r>
              <a:rPr lang="en-US"/>
              <a:t>Sample Footer Text</a:t>
            </a:r>
            <a:endParaRPr lang="en-US" dirty="0"/>
          </a:p>
        </p:txBody>
      </p:sp>
      <p:sp>
        <p:nvSpPr>
          <p:cNvPr id="9" name="Slide Number Placeholder 8">
            <a:extLst>
              <a:ext uri="{FF2B5EF4-FFF2-40B4-BE49-F238E27FC236}">
                <a16:creationId xmlns:a16="http://schemas.microsoft.com/office/drawing/2014/main" id="{6F4325E5-F86C-D250-8877-6A0E93F05D48}"/>
              </a:ext>
            </a:extLst>
          </p:cNvPr>
          <p:cNvSpPr>
            <a:spLocks noGrp="1"/>
          </p:cNvSpPr>
          <p:nvPr>
            <p:ph type="sldNum" sz="quarter" idx="12"/>
          </p:nvPr>
        </p:nvSpPr>
        <p:spPr/>
        <p:txBody>
          <a:bodyPr/>
          <a:lstStyle>
            <a:lvl1pPr>
              <a:defRPr>
                <a:solidFill>
                  <a:srgbClr val="000000"/>
                </a:solidFill>
              </a:defRPr>
            </a:lvl1pPr>
          </a:lstStyle>
          <a:p>
            <a:fld id="{DBA1B0FB-D917-4C8C-928F-313BD683BF39}" type="slidenum">
              <a:rPr lang="en-US" smtClean="0"/>
              <a:pPr/>
              <a:t>‹#›</a:t>
            </a:fld>
            <a:endParaRPr lang="en-US" dirty="0"/>
          </a:p>
        </p:txBody>
      </p:sp>
    </p:spTree>
    <p:extLst>
      <p:ext uri="{BB962C8B-B14F-4D97-AF65-F5344CB8AC3E}">
        <p14:creationId xmlns:p14="http://schemas.microsoft.com/office/powerpoint/2010/main" val="13884257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A3FC7-F19B-4BA2-355A-1B78E5CA02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ADE771-2BC3-BCEC-4075-D943F54AA861}"/>
              </a:ext>
            </a:extLst>
          </p:cNvPr>
          <p:cNvSpPr>
            <a:spLocks noGrp="1"/>
          </p:cNvSpPr>
          <p:nvPr>
            <p:ph type="dt" sz="half" idx="10"/>
          </p:nvPr>
        </p:nvSpPr>
        <p:spPr/>
        <p:txBody>
          <a:bodyPr/>
          <a:lstStyle/>
          <a:p>
            <a:r>
              <a:rPr lang="en-US"/>
              <a:t>Tuesday, February 2, 20XX</a:t>
            </a:r>
            <a:endParaRPr lang="en-US" dirty="0"/>
          </a:p>
        </p:txBody>
      </p:sp>
      <p:sp>
        <p:nvSpPr>
          <p:cNvPr id="4" name="Footer Placeholder 3">
            <a:extLst>
              <a:ext uri="{FF2B5EF4-FFF2-40B4-BE49-F238E27FC236}">
                <a16:creationId xmlns:a16="http://schemas.microsoft.com/office/drawing/2014/main" id="{7EBBB88F-BBFE-338B-5BD8-E5FA92963585}"/>
              </a:ext>
            </a:extLst>
          </p:cNvPr>
          <p:cNvSpPr>
            <a:spLocks noGrp="1"/>
          </p:cNvSpPr>
          <p:nvPr>
            <p:ph type="ftr" sz="quarter" idx="11"/>
          </p:nvPr>
        </p:nvSpPr>
        <p:spPr/>
        <p:txBody>
          <a:bodyPr/>
          <a:lstStyle/>
          <a:p>
            <a:r>
              <a:rPr lang="en-US"/>
              <a:t>Sample Footer Text</a:t>
            </a:r>
            <a:endParaRPr lang="en-US" dirty="0"/>
          </a:p>
        </p:txBody>
      </p:sp>
      <p:sp>
        <p:nvSpPr>
          <p:cNvPr id="5" name="Slide Number Placeholder 4">
            <a:extLst>
              <a:ext uri="{FF2B5EF4-FFF2-40B4-BE49-F238E27FC236}">
                <a16:creationId xmlns:a16="http://schemas.microsoft.com/office/drawing/2014/main" id="{760F5683-F382-7A7C-7FF2-6F731BEDE541}"/>
              </a:ext>
            </a:extLst>
          </p:cNvPr>
          <p:cNvSpPr>
            <a:spLocks noGrp="1"/>
          </p:cNvSpPr>
          <p:nvPr>
            <p:ph type="sldNum" sz="quarter" idx="12"/>
          </p:nvPr>
        </p:nvSpPr>
        <p:spPr/>
        <p:txBody>
          <a:bodyPr/>
          <a:lstStyle>
            <a:lvl1pPr>
              <a:defRPr>
                <a:solidFill>
                  <a:srgbClr val="000000"/>
                </a:solidFill>
              </a:defRPr>
            </a:lvl1pPr>
          </a:lstStyle>
          <a:p>
            <a:fld id="{DBA1B0FB-D917-4C8C-928F-313BD683BF39}" type="slidenum">
              <a:rPr lang="en-US" smtClean="0"/>
              <a:pPr/>
              <a:t>‹#›</a:t>
            </a:fld>
            <a:endParaRPr lang="en-US" dirty="0"/>
          </a:p>
        </p:txBody>
      </p:sp>
    </p:spTree>
    <p:extLst>
      <p:ext uri="{BB962C8B-B14F-4D97-AF65-F5344CB8AC3E}">
        <p14:creationId xmlns:p14="http://schemas.microsoft.com/office/powerpoint/2010/main" val="24393586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094F25-32FC-A271-9046-A0FA5BFEAAA8}"/>
              </a:ext>
            </a:extLst>
          </p:cNvPr>
          <p:cNvSpPr>
            <a:spLocks noGrp="1"/>
          </p:cNvSpPr>
          <p:nvPr>
            <p:ph type="dt" sz="half" idx="10"/>
          </p:nvPr>
        </p:nvSpPr>
        <p:spPr/>
        <p:txBody>
          <a:bodyPr/>
          <a:lstStyle/>
          <a:p>
            <a:r>
              <a:rPr lang="en-US"/>
              <a:t>Tuesday, February 2, 20XX</a:t>
            </a:r>
            <a:endParaRPr lang="en-US" dirty="0"/>
          </a:p>
        </p:txBody>
      </p:sp>
      <p:sp>
        <p:nvSpPr>
          <p:cNvPr id="3" name="Footer Placeholder 2">
            <a:extLst>
              <a:ext uri="{FF2B5EF4-FFF2-40B4-BE49-F238E27FC236}">
                <a16:creationId xmlns:a16="http://schemas.microsoft.com/office/drawing/2014/main" id="{53CF73FA-9BB6-A2AA-FD13-1A7EC5CCABF7}"/>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EFC12F13-D53E-4835-6A12-FA03B79BA6A6}"/>
              </a:ext>
            </a:extLst>
          </p:cNvPr>
          <p:cNvSpPr>
            <a:spLocks noGrp="1"/>
          </p:cNvSpPr>
          <p:nvPr>
            <p:ph type="sldNum" sz="quarter" idx="12"/>
          </p:nvPr>
        </p:nvSpPr>
        <p:spPr/>
        <p:txBody>
          <a:bodyPr/>
          <a:lstStyle>
            <a:lvl1pPr>
              <a:defRPr>
                <a:solidFill>
                  <a:srgbClr val="000000"/>
                </a:solidFill>
              </a:defRPr>
            </a:lvl1pPr>
          </a:lstStyle>
          <a:p>
            <a:fld id="{DBA1B0FB-D917-4C8C-928F-313BD683BF39}" type="slidenum">
              <a:rPr lang="en-US" smtClean="0"/>
              <a:pPr/>
              <a:t>‹#›</a:t>
            </a:fld>
            <a:endParaRPr lang="en-US" dirty="0"/>
          </a:p>
        </p:txBody>
      </p:sp>
    </p:spTree>
    <p:extLst>
      <p:ext uri="{BB962C8B-B14F-4D97-AF65-F5344CB8AC3E}">
        <p14:creationId xmlns:p14="http://schemas.microsoft.com/office/powerpoint/2010/main" val="19421013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6651D-4F99-F6C9-62D1-FD31BD0C8A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D34A10-8832-2AFF-3C1C-8772E86FFC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28AE19-89D1-AD79-73C9-C73417C1CE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544498-73FA-4079-6E2F-893F01B9A576}"/>
              </a:ext>
            </a:extLst>
          </p:cNvPr>
          <p:cNvSpPr>
            <a:spLocks noGrp="1"/>
          </p:cNvSpPr>
          <p:nvPr>
            <p:ph type="dt" sz="half" idx="10"/>
          </p:nvPr>
        </p:nvSpPr>
        <p:spPr/>
        <p:txBody>
          <a:bodyPr/>
          <a:lstStyle/>
          <a:p>
            <a:r>
              <a:rPr lang="en-US"/>
              <a:t>Tuesday, February 2, 20XX</a:t>
            </a:r>
            <a:endParaRPr lang="en-US" dirty="0"/>
          </a:p>
        </p:txBody>
      </p:sp>
      <p:sp>
        <p:nvSpPr>
          <p:cNvPr id="6" name="Footer Placeholder 5">
            <a:extLst>
              <a:ext uri="{FF2B5EF4-FFF2-40B4-BE49-F238E27FC236}">
                <a16:creationId xmlns:a16="http://schemas.microsoft.com/office/drawing/2014/main" id="{A0FD9D55-33B7-4AFB-8C1E-FA28A366FF0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EFD5B345-DED6-2755-589B-79085E05F9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244904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6651D-4F99-F6C9-62D1-FD31BD0C8A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D34A10-8832-2AFF-3C1C-8772E86FFC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28AE19-89D1-AD79-73C9-C73417C1CE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544498-73FA-4079-6E2F-893F01B9A576}"/>
              </a:ext>
            </a:extLst>
          </p:cNvPr>
          <p:cNvSpPr>
            <a:spLocks noGrp="1"/>
          </p:cNvSpPr>
          <p:nvPr>
            <p:ph type="dt" sz="half" idx="10"/>
          </p:nvPr>
        </p:nvSpPr>
        <p:spPr/>
        <p:txBody>
          <a:bodyPr/>
          <a:lstStyle/>
          <a:p>
            <a:r>
              <a:rPr lang="en-US"/>
              <a:t>Tuesday, February 2, 20XX</a:t>
            </a:r>
          </a:p>
        </p:txBody>
      </p:sp>
      <p:sp>
        <p:nvSpPr>
          <p:cNvPr id="6" name="Footer Placeholder 5">
            <a:extLst>
              <a:ext uri="{FF2B5EF4-FFF2-40B4-BE49-F238E27FC236}">
                <a16:creationId xmlns:a16="http://schemas.microsoft.com/office/drawing/2014/main" id="{A0FD9D55-33B7-4AFB-8C1E-FA28A366FF0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EFD5B345-DED6-2755-589B-79085E05F9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42551020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AE11-0626-B2FB-1DC2-8E82147E37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C0D766-214D-C916-D20B-8B9B334276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8B802B-0996-690B-7BBD-DD24E6C60953}"/>
              </a:ext>
            </a:extLst>
          </p:cNvPr>
          <p:cNvSpPr>
            <a:spLocks noGrp="1"/>
          </p:cNvSpPr>
          <p:nvPr>
            <p:ph type="dt" sz="half" idx="10"/>
          </p:nvPr>
        </p:nvSpPr>
        <p:spPr/>
        <p:txBody>
          <a:bodyPr/>
          <a:lstStyle/>
          <a:p>
            <a:r>
              <a:rPr lang="en-US"/>
              <a:t>Tuesday, February 2, 20XX</a:t>
            </a:r>
            <a:endParaRPr lang="en-US" dirty="0"/>
          </a:p>
        </p:txBody>
      </p:sp>
      <p:sp>
        <p:nvSpPr>
          <p:cNvPr id="5" name="Footer Placeholder 4">
            <a:extLst>
              <a:ext uri="{FF2B5EF4-FFF2-40B4-BE49-F238E27FC236}">
                <a16:creationId xmlns:a16="http://schemas.microsoft.com/office/drawing/2014/main" id="{AC7C51D2-3D9B-088C-8BB2-CE35F17BF43A}"/>
              </a:ext>
            </a:extLst>
          </p:cNvPr>
          <p:cNvSpPr>
            <a:spLocks noGrp="1"/>
          </p:cNvSpPr>
          <p:nvPr>
            <p:ph type="ftr" sz="quarter" idx="11"/>
          </p:nvPr>
        </p:nvSpPr>
        <p:spPr/>
        <p:txBody>
          <a:bodyPr/>
          <a:lstStyle/>
          <a:p>
            <a:r>
              <a:rPr lang="en-US"/>
              <a:t>Sample Footer Text</a:t>
            </a:r>
            <a:endParaRPr lang="en-US" dirty="0"/>
          </a:p>
        </p:txBody>
      </p:sp>
      <p:sp>
        <p:nvSpPr>
          <p:cNvPr id="6" name="Slide Number Placeholder 5">
            <a:extLst>
              <a:ext uri="{FF2B5EF4-FFF2-40B4-BE49-F238E27FC236}">
                <a16:creationId xmlns:a16="http://schemas.microsoft.com/office/drawing/2014/main" id="{316BC77B-EC7F-46E6-4168-CDE246C140D2}"/>
              </a:ext>
            </a:extLst>
          </p:cNvPr>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val="2655284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8FD83B-EF1F-B6B5-F9AB-EAEF2DEA1B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94E2C2-7560-58B8-C6E3-7A4B3CFCB1B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048134-6721-BB40-0DDD-E671F96DE087}"/>
              </a:ext>
            </a:extLst>
          </p:cNvPr>
          <p:cNvSpPr>
            <a:spLocks noGrp="1"/>
          </p:cNvSpPr>
          <p:nvPr>
            <p:ph type="dt" sz="half" idx="10"/>
          </p:nvPr>
        </p:nvSpPr>
        <p:spPr/>
        <p:txBody>
          <a:bodyPr/>
          <a:lstStyle/>
          <a:p>
            <a:r>
              <a:rPr lang="en-US"/>
              <a:t>Tuesday, February 2, 20XX</a:t>
            </a:r>
            <a:endParaRPr lang="en-US" dirty="0"/>
          </a:p>
        </p:txBody>
      </p:sp>
      <p:sp>
        <p:nvSpPr>
          <p:cNvPr id="5" name="Footer Placeholder 4">
            <a:extLst>
              <a:ext uri="{FF2B5EF4-FFF2-40B4-BE49-F238E27FC236}">
                <a16:creationId xmlns:a16="http://schemas.microsoft.com/office/drawing/2014/main" id="{CEF7E34A-36DB-3FBA-CE8F-3EE1B719E5EB}"/>
              </a:ext>
            </a:extLst>
          </p:cNvPr>
          <p:cNvSpPr>
            <a:spLocks noGrp="1"/>
          </p:cNvSpPr>
          <p:nvPr>
            <p:ph type="ftr" sz="quarter" idx="11"/>
          </p:nvPr>
        </p:nvSpPr>
        <p:spPr/>
        <p:txBody>
          <a:bodyPr/>
          <a:lstStyle/>
          <a:p>
            <a:r>
              <a:rPr lang="en-US"/>
              <a:t>Sample Footer Text</a:t>
            </a:r>
            <a:endParaRPr lang="en-US" dirty="0"/>
          </a:p>
        </p:txBody>
      </p:sp>
      <p:sp>
        <p:nvSpPr>
          <p:cNvPr id="6" name="Slide Number Placeholder 5">
            <a:extLst>
              <a:ext uri="{FF2B5EF4-FFF2-40B4-BE49-F238E27FC236}">
                <a16:creationId xmlns:a16="http://schemas.microsoft.com/office/drawing/2014/main" id="{BCA56CE7-5195-EFD2-47CD-E5EA74F6E42E}"/>
              </a:ext>
            </a:extLst>
          </p:cNvPr>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val="21606138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5_Section break">
    <p:bg>
      <p:bgRef idx="1001">
        <a:schemeClr val="bg1"/>
      </p:bgRef>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75B2FBE-0C5C-48AA-8D7F-9D5B7373CC9A}"/>
              </a:ext>
            </a:extLst>
          </p:cNvPr>
          <p:cNvSpPr>
            <a:spLocks noGrp="1"/>
          </p:cNvSpPr>
          <p:nvPr>
            <p:ph type="pic" sz="quarter" idx="13"/>
          </p:nvPr>
        </p:nvSpPr>
        <p:spPr>
          <a:xfrm>
            <a:off x="0" y="0"/>
            <a:ext cx="12192000" cy="6858000"/>
          </a:xfrm>
          <a:solidFill>
            <a:schemeClr val="bg2"/>
          </a:solidFill>
        </p:spPr>
        <p:txBody>
          <a:bodyPr/>
          <a:lstStyle/>
          <a:p>
            <a:r>
              <a:rPr lang="en-US"/>
              <a:t>Click icon to add picture</a:t>
            </a:r>
          </a:p>
        </p:txBody>
      </p:sp>
      <p:sp>
        <p:nvSpPr>
          <p:cNvPr id="16" name="Subtitle 2">
            <a:extLst>
              <a:ext uri="{FF2B5EF4-FFF2-40B4-BE49-F238E27FC236}">
                <a16:creationId xmlns:a16="http://schemas.microsoft.com/office/drawing/2014/main" id="{93411FC5-0B5A-4566-9984-827485AF9265}"/>
              </a:ext>
            </a:extLst>
          </p:cNvPr>
          <p:cNvSpPr>
            <a:spLocks noGrp="1"/>
          </p:cNvSpPr>
          <p:nvPr>
            <p:ph type="subTitle" idx="1"/>
          </p:nvPr>
        </p:nvSpPr>
        <p:spPr>
          <a:xfrm>
            <a:off x="0" y="3557281"/>
            <a:ext cx="6640285" cy="3300719"/>
          </a:xfrm>
          <a:gradFill>
            <a:gsLst>
              <a:gs pos="0">
                <a:schemeClr val="bg2">
                  <a:alpha val="0"/>
                </a:schemeClr>
              </a:gs>
              <a:gs pos="50000">
                <a:schemeClr val="bg2">
                  <a:alpha val="60000"/>
                </a:schemeClr>
              </a:gs>
            </a:gsLst>
            <a:lin ang="10800000" scaled="1"/>
          </a:gradFill>
        </p:spPr>
        <p:txBody>
          <a:bodyPr>
            <a:noAutofit/>
          </a:bodyPr>
          <a:lstStyle>
            <a:lvl1pPr marL="548640" indent="0">
              <a:lnSpc>
                <a:spcPct val="200000"/>
              </a:lnSpc>
              <a:buNone/>
              <a:defRPr/>
            </a:lvl1pPr>
          </a:lstStyle>
          <a:p>
            <a:r>
              <a:rPr lang="en-US">
                <a:solidFill>
                  <a:schemeClr val="tx1">
                    <a:alpha val="60000"/>
                  </a:schemeClr>
                </a:solidFill>
              </a:rPr>
              <a:t>Click to edit Master subtitle style</a:t>
            </a:r>
            <a:endParaRPr lang="en-US" dirty="0">
              <a:solidFill>
                <a:schemeClr val="tx1">
                  <a:alpha val="60000"/>
                </a:schemeClr>
              </a:solidFill>
            </a:endParaRPr>
          </a:p>
        </p:txBody>
      </p:sp>
      <p:sp>
        <p:nvSpPr>
          <p:cNvPr id="15" name="Title 1">
            <a:extLst>
              <a:ext uri="{FF2B5EF4-FFF2-40B4-BE49-F238E27FC236}">
                <a16:creationId xmlns:a16="http://schemas.microsoft.com/office/drawing/2014/main" id="{754E1219-253E-4FEF-A576-83857F44BA01}"/>
              </a:ext>
            </a:extLst>
          </p:cNvPr>
          <p:cNvSpPr>
            <a:spLocks noGrp="1"/>
          </p:cNvSpPr>
          <p:nvPr>
            <p:ph type="ctrTitle"/>
          </p:nvPr>
        </p:nvSpPr>
        <p:spPr>
          <a:xfrm>
            <a:off x="0" y="0"/>
            <a:ext cx="6640285" cy="3535509"/>
          </a:xfrm>
          <a:gradFill flip="none" rotWithShape="1">
            <a:gsLst>
              <a:gs pos="0">
                <a:schemeClr val="bg2">
                  <a:alpha val="0"/>
                </a:schemeClr>
              </a:gs>
              <a:gs pos="50000">
                <a:schemeClr val="bg2">
                  <a:alpha val="70000"/>
                </a:schemeClr>
              </a:gs>
            </a:gsLst>
            <a:lin ang="10800000" scaled="1"/>
            <a:tileRect/>
          </a:gradFill>
        </p:spPr>
        <p:txBody>
          <a:bodyPr anchor="b" anchorCtr="0">
            <a:noAutofit/>
          </a:bodyPr>
          <a:lstStyle>
            <a:lvl1pPr marL="548640">
              <a:spcAft>
                <a:spcPts val="1200"/>
              </a:spcAft>
              <a:defRPr sz="6400"/>
            </a:lvl1pPr>
          </a:lstStyle>
          <a:p>
            <a:r>
              <a:rPr lang="en-US"/>
              <a:t>Click to edit Master title style</a:t>
            </a:r>
            <a:endParaRPr lang="en-US" dirty="0"/>
          </a:p>
        </p:txBody>
      </p:sp>
    </p:spTree>
    <p:extLst>
      <p:ext uri="{BB962C8B-B14F-4D97-AF65-F5344CB8AC3E}">
        <p14:creationId xmlns:p14="http://schemas.microsoft.com/office/powerpoint/2010/main" val="3872537984"/>
      </p:ext>
    </p:extLst>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7_Quo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062BF5C-3876-4161-B4FF-14CA94D326C6}"/>
              </a:ext>
            </a:extLst>
          </p:cNvPr>
          <p:cNvSpPr>
            <a:spLocks noGrp="1"/>
          </p:cNvSpPr>
          <p:nvPr>
            <p:ph type="title"/>
          </p:nvPr>
        </p:nvSpPr>
        <p:spPr>
          <a:xfrm>
            <a:off x="550864" y="549275"/>
            <a:ext cx="3566160" cy="3384550"/>
          </a:xfrm>
        </p:spPr>
        <p:txBody>
          <a:bodyPr wrap="square" anchor="b" anchorCtr="0">
            <a:noAutofit/>
          </a:bodyPr>
          <a:lstStyle>
            <a:lvl1pPr>
              <a:defRPr sz="4000"/>
            </a:lvl1pPr>
          </a:lstStyle>
          <a:p>
            <a:r>
              <a:rPr lang="en-US"/>
              <a:t>Click to edit Master title style</a:t>
            </a:r>
            <a:endParaRPr lang="en-US" dirty="0"/>
          </a:p>
        </p:txBody>
      </p:sp>
      <p:grpSp>
        <p:nvGrpSpPr>
          <p:cNvPr id="8" name="Group 7">
            <a:extLst>
              <a:ext uri="{FF2B5EF4-FFF2-40B4-BE49-F238E27FC236}">
                <a16:creationId xmlns:a16="http://schemas.microsoft.com/office/drawing/2014/main" id="{B17C5C60-EC4D-410B-9997-0B73289605FD}"/>
              </a:ext>
              <a:ext uri="{C183D7F6-B498-43B3-948B-1728B52AA6E4}">
                <adec:decorative xmlns:adec="http://schemas.microsoft.com/office/drawing/2017/decorative" val="1"/>
              </a:ext>
            </a:extLst>
          </p:cNvPr>
          <p:cNvGrpSpPr/>
          <p:nvPr userDrawn="1"/>
        </p:nvGrpSpPr>
        <p:grpSpPr>
          <a:xfrm>
            <a:off x="10822156" y="4143453"/>
            <a:ext cx="734257" cy="760506"/>
            <a:chOff x="5243759" y="1363788"/>
            <a:chExt cx="734257" cy="760506"/>
          </a:xfrm>
        </p:grpSpPr>
        <p:sp>
          <p:nvSpPr>
            <p:cNvPr id="9" name="Freeform 5">
              <a:extLst>
                <a:ext uri="{FF2B5EF4-FFF2-40B4-BE49-F238E27FC236}">
                  <a16:creationId xmlns:a16="http://schemas.microsoft.com/office/drawing/2014/main" id="{0573155C-3428-4F4F-AE66-A519D777EAAE}"/>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Freeform 6">
              <a:extLst>
                <a:ext uri="{FF2B5EF4-FFF2-40B4-BE49-F238E27FC236}">
                  <a16:creationId xmlns:a16="http://schemas.microsoft.com/office/drawing/2014/main" id="{1853496C-159E-4D47-94B5-0835FB6511BA}"/>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Freeform 8">
              <a:extLst>
                <a:ext uri="{FF2B5EF4-FFF2-40B4-BE49-F238E27FC236}">
                  <a16:creationId xmlns:a16="http://schemas.microsoft.com/office/drawing/2014/main" id="{CE93E330-715B-44E8-84D9-CE166D428DAB}"/>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12" name="Oval 11">
            <a:extLst>
              <a:ext uri="{FF2B5EF4-FFF2-40B4-BE49-F238E27FC236}">
                <a16:creationId xmlns:a16="http://schemas.microsoft.com/office/drawing/2014/main" id="{80A2FA6F-99B7-4984-A80C-570644889F02}"/>
              </a:ext>
              <a:ext uri="{C183D7F6-B498-43B3-948B-1728B52AA6E4}">
                <adec:decorative xmlns:adec="http://schemas.microsoft.com/office/drawing/2017/decorative" val="1"/>
              </a:ext>
            </a:extLst>
          </p:cNvPr>
          <p:cNvSpPr>
            <a:spLocks noChangeAspect="1"/>
          </p:cNvSpPr>
          <p:nvPr userDrawn="1"/>
        </p:nvSpPr>
        <p:spPr>
          <a:xfrm>
            <a:off x="5668780" y="505900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7" name="Content Placeholder 16">
            <a:extLst>
              <a:ext uri="{FF2B5EF4-FFF2-40B4-BE49-F238E27FC236}">
                <a16:creationId xmlns:a16="http://schemas.microsoft.com/office/drawing/2014/main" id="{439C8C03-81B3-4DE8-B96A-78258E4467CC}"/>
              </a:ext>
            </a:extLst>
          </p:cNvPr>
          <p:cNvSpPr>
            <a:spLocks noGrp="1"/>
          </p:cNvSpPr>
          <p:nvPr>
            <p:ph sz="quarter" idx="15"/>
          </p:nvPr>
        </p:nvSpPr>
        <p:spPr>
          <a:xfrm>
            <a:off x="550863" y="4097338"/>
            <a:ext cx="3565524" cy="2351087"/>
          </a:xfrm>
        </p:spPr>
        <p:txBody>
          <a:bodyPr>
            <a:noAutofit/>
          </a:bodyPr>
          <a:lstStyle>
            <a:lvl1pPr>
              <a:buNone/>
              <a:defRPr sz="2400"/>
            </a:lvl1pPr>
            <a:lvl2pPr>
              <a:defRPr sz="2000"/>
            </a:lvl2pPr>
            <a:lvl3pPr>
              <a:defRPr sz="2000"/>
            </a:lvl3pPr>
            <a:lvl4pPr>
              <a:defRPr sz="2000"/>
            </a:lvl4pPr>
            <a:lvl5pPr>
              <a:defRPr sz="2000"/>
            </a:lvl5pPr>
          </a:lstStyle>
          <a:p>
            <a:pPr lvl="0"/>
            <a:r>
              <a:rPr lang="en-US"/>
              <a:t>Click to edit Master text styles</a:t>
            </a:r>
          </a:p>
        </p:txBody>
      </p:sp>
      <p:sp>
        <p:nvSpPr>
          <p:cNvPr id="15" name="Picture Placeholder 14">
            <a:extLst>
              <a:ext uri="{FF2B5EF4-FFF2-40B4-BE49-F238E27FC236}">
                <a16:creationId xmlns:a16="http://schemas.microsoft.com/office/drawing/2014/main" id="{C1FBB56D-C8B1-4ED9-A5DB-72BA636DADF3}"/>
              </a:ext>
            </a:extLst>
          </p:cNvPr>
          <p:cNvSpPr>
            <a:spLocks noGrp="1"/>
          </p:cNvSpPr>
          <p:nvPr>
            <p:ph type="pic" sz="quarter" idx="13"/>
          </p:nvPr>
        </p:nvSpPr>
        <p:spPr>
          <a:xfrm>
            <a:off x="5535809" y="656633"/>
            <a:ext cx="5132388" cy="5132388"/>
          </a:xfrm>
          <a:custGeom>
            <a:avLst/>
            <a:gdLst>
              <a:gd name="connsiteX0" fmla="*/ 2566194 w 5132388"/>
              <a:gd name="connsiteY0" fmla="*/ 0 h 5132388"/>
              <a:gd name="connsiteX1" fmla="*/ 5132388 w 5132388"/>
              <a:gd name="connsiteY1" fmla="*/ 2566194 h 5132388"/>
              <a:gd name="connsiteX2" fmla="*/ 2566194 w 5132388"/>
              <a:gd name="connsiteY2" fmla="*/ 5132388 h 5132388"/>
              <a:gd name="connsiteX3" fmla="*/ 0 w 5132388"/>
              <a:gd name="connsiteY3" fmla="*/ 2566194 h 5132388"/>
              <a:gd name="connsiteX4" fmla="*/ 2566194 w 5132388"/>
              <a:gd name="connsiteY4" fmla="*/ 0 h 5132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a:solidFill>
            <a:schemeClr val="accent5"/>
          </a:solidFill>
        </p:spPr>
        <p:txBody>
          <a:bodyPr wrap="square">
            <a:noAutofit/>
          </a:bodyPr>
          <a:lstStyle/>
          <a:p>
            <a:r>
              <a:rPr lang="en-US"/>
              <a:t>Click icon to add picture</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1244069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B60A8-E41D-78EF-78E2-17590055CB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B8FB07-2C1E-3B07-883E-06E255831C1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E17115-DBD8-C090-250D-FA54B918518B}"/>
              </a:ext>
            </a:extLst>
          </p:cNvPr>
          <p:cNvSpPr>
            <a:spLocks noGrp="1"/>
          </p:cNvSpPr>
          <p:nvPr>
            <p:ph type="dt" sz="half" idx="10"/>
          </p:nvPr>
        </p:nvSpPr>
        <p:spPr/>
        <p:txBody>
          <a:bodyPr/>
          <a:lstStyle/>
          <a:p>
            <a:fld id="{3B0165CB-033C-4C1D-B7B7-9A267AEFA958}" type="datetimeFigureOut">
              <a:rPr lang="en-US" smtClean="0"/>
              <a:t>7/14/2024</a:t>
            </a:fld>
            <a:endParaRPr lang="en-US"/>
          </a:p>
        </p:txBody>
      </p:sp>
      <p:sp>
        <p:nvSpPr>
          <p:cNvPr id="5" name="Footer Placeholder 4">
            <a:extLst>
              <a:ext uri="{FF2B5EF4-FFF2-40B4-BE49-F238E27FC236}">
                <a16:creationId xmlns:a16="http://schemas.microsoft.com/office/drawing/2014/main" id="{3E18CA20-0506-6302-09A1-9A138971EC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4E267D-36F5-2FAF-2195-E8C19F57A6B9}"/>
              </a:ext>
            </a:extLst>
          </p:cNvPr>
          <p:cNvSpPr>
            <a:spLocks noGrp="1"/>
          </p:cNvSpPr>
          <p:nvPr>
            <p:ph type="sldNum" sz="quarter" idx="12"/>
          </p:nvPr>
        </p:nvSpPr>
        <p:spPr/>
        <p:txBody>
          <a:bodyPr/>
          <a:lstStyle/>
          <a:p>
            <a:fld id="{AC3989F7-FE0C-4D40-8D1C-6B70A27764D9}" type="slidenum">
              <a:rPr lang="en-US" smtClean="0"/>
              <a:t>‹#›</a:t>
            </a:fld>
            <a:endParaRPr lang="en-US"/>
          </a:p>
        </p:txBody>
      </p:sp>
    </p:spTree>
    <p:extLst>
      <p:ext uri="{BB962C8B-B14F-4D97-AF65-F5344CB8AC3E}">
        <p14:creationId xmlns:p14="http://schemas.microsoft.com/office/powerpoint/2010/main" val="2791410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A8019-9B80-41E0-7F6C-99A90DF709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5170EB-49DF-A2C7-7CD0-CB580634F8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321849-F10D-4FE6-A703-761920CADF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9781CF-698D-A345-B44A-1CB3E012A1C9}"/>
              </a:ext>
            </a:extLst>
          </p:cNvPr>
          <p:cNvSpPr>
            <a:spLocks noGrp="1"/>
          </p:cNvSpPr>
          <p:nvPr>
            <p:ph type="dt" sz="half" idx="10"/>
          </p:nvPr>
        </p:nvSpPr>
        <p:spPr/>
        <p:txBody>
          <a:bodyPr/>
          <a:lstStyle/>
          <a:p>
            <a:fld id="{3B0165CB-033C-4C1D-B7B7-9A267AEFA958}" type="datetimeFigureOut">
              <a:rPr lang="en-US" smtClean="0"/>
              <a:t>7/14/2024</a:t>
            </a:fld>
            <a:endParaRPr lang="en-US"/>
          </a:p>
        </p:txBody>
      </p:sp>
      <p:sp>
        <p:nvSpPr>
          <p:cNvPr id="6" name="Footer Placeholder 5">
            <a:extLst>
              <a:ext uri="{FF2B5EF4-FFF2-40B4-BE49-F238E27FC236}">
                <a16:creationId xmlns:a16="http://schemas.microsoft.com/office/drawing/2014/main" id="{D299B3BD-41C7-838D-8065-6CB2464419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A81ACA-DB77-083C-067A-510F5A53A057}"/>
              </a:ext>
            </a:extLst>
          </p:cNvPr>
          <p:cNvSpPr>
            <a:spLocks noGrp="1"/>
          </p:cNvSpPr>
          <p:nvPr>
            <p:ph type="sldNum" sz="quarter" idx="12"/>
          </p:nvPr>
        </p:nvSpPr>
        <p:spPr/>
        <p:txBody>
          <a:bodyPr/>
          <a:lstStyle/>
          <a:p>
            <a:fld id="{AC3989F7-FE0C-4D40-8D1C-6B70A27764D9}" type="slidenum">
              <a:rPr lang="en-US" smtClean="0"/>
              <a:t>‹#›</a:t>
            </a:fld>
            <a:endParaRPr lang="en-US"/>
          </a:p>
        </p:txBody>
      </p:sp>
    </p:spTree>
    <p:extLst>
      <p:ext uri="{BB962C8B-B14F-4D97-AF65-F5344CB8AC3E}">
        <p14:creationId xmlns:p14="http://schemas.microsoft.com/office/powerpoint/2010/main" val="426160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79DE3-57C3-389D-218B-D87E34905D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2DC1E8-80C2-4174-5786-78041A7448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35E053-D4AF-E455-D38B-4EC1A26800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E3AB995-1EB1-D94E-95B0-3AE14A3B26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32DC23-8C98-AF0A-F201-6C920884C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29E272-354C-00D2-BAC8-56B079888B5B}"/>
              </a:ext>
            </a:extLst>
          </p:cNvPr>
          <p:cNvSpPr>
            <a:spLocks noGrp="1"/>
          </p:cNvSpPr>
          <p:nvPr>
            <p:ph type="dt" sz="half" idx="10"/>
          </p:nvPr>
        </p:nvSpPr>
        <p:spPr/>
        <p:txBody>
          <a:bodyPr/>
          <a:lstStyle/>
          <a:p>
            <a:fld id="{3B0165CB-033C-4C1D-B7B7-9A267AEFA958}" type="datetimeFigureOut">
              <a:rPr lang="en-US" smtClean="0"/>
              <a:t>7/14/2024</a:t>
            </a:fld>
            <a:endParaRPr lang="en-US"/>
          </a:p>
        </p:txBody>
      </p:sp>
      <p:sp>
        <p:nvSpPr>
          <p:cNvPr id="8" name="Footer Placeholder 7">
            <a:extLst>
              <a:ext uri="{FF2B5EF4-FFF2-40B4-BE49-F238E27FC236}">
                <a16:creationId xmlns:a16="http://schemas.microsoft.com/office/drawing/2014/main" id="{632A2AC5-F184-1E8F-EA61-8FFF78802A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EB3D05-A9C3-619A-F310-6743A49FCE3D}"/>
              </a:ext>
            </a:extLst>
          </p:cNvPr>
          <p:cNvSpPr>
            <a:spLocks noGrp="1"/>
          </p:cNvSpPr>
          <p:nvPr>
            <p:ph type="sldNum" sz="quarter" idx="12"/>
          </p:nvPr>
        </p:nvSpPr>
        <p:spPr/>
        <p:txBody>
          <a:bodyPr/>
          <a:lstStyle/>
          <a:p>
            <a:fld id="{AC3989F7-FE0C-4D40-8D1C-6B70A27764D9}" type="slidenum">
              <a:rPr lang="en-US" smtClean="0"/>
              <a:t>‹#›</a:t>
            </a:fld>
            <a:endParaRPr lang="en-US"/>
          </a:p>
        </p:txBody>
      </p:sp>
    </p:spTree>
    <p:extLst>
      <p:ext uri="{BB962C8B-B14F-4D97-AF65-F5344CB8AC3E}">
        <p14:creationId xmlns:p14="http://schemas.microsoft.com/office/powerpoint/2010/main" val="3046507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AB40E-2E17-1D05-246E-5E8A4CBA0B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2E69ED-3F11-6EB1-F384-D2CACC730ABB}"/>
              </a:ext>
            </a:extLst>
          </p:cNvPr>
          <p:cNvSpPr>
            <a:spLocks noGrp="1"/>
          </p:cNvSpPr>
          <p:nvPr>
            <p:ph type="dt" sz="half" idx="10"/>
          </p:nvPr>
        </p:nvSpPr>
        <p:spPr/>
        <p:txBody>
          <a:bodyPr/>
          <a:lstStyle/>
          <a:p>
            <a:fld id="{3B0165CB-033C-4C1D-B7B7-9A267AEFA958}" type="datetimeFigureOut">
              <a:rPr lang="en-US" smtClean="0"/>
              <a:t>7/14/2024</a:t>
            </a:fld>
            <a:endParaRPr lang="en-US"/>
          </a:p>
        </p:txBody>
      </p:sp>
      <p:sp>
        <p:nvSpPr>
          <p:cNvPr id="4" name="Footer Placeholder 3">
            <a:extLst>
              <a:ext uri="{FF2B5EF4-FFF2-40B4-BE49-F238E27FC236}">
                <a16:creationId xmlns:a16="http://schemas.microsoft.com/office/drawing/2014/main" id="{23448B88-5765-E8A2-4269-F0A46D9706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7E9210-E026-2E7D-38C7-9C63BEBE6C31}"/>
              </a:ext>
            </a:extLst>
          </p:cNvPr>
          <p:cNvSpPr>
            <a:spLocks noGrp="1"/>
          </p:cNvSpPr>
          <p:nvPr>
            <p:ph type="sldNum" sz="quarter" idx="12"/>
          </p:nvPr>
        </p:nvSpPr>
        <p:spPr/>
        <p:txBody>
          <a:bodyPr/>
          <a:lstStyle/>
          <a:p>
            <a:fld id="{AC3989F7-FE0C-4D40-8D1C-6B70A27764D9}" type="slidenum">
              <a:rPr lang="en-US" smtClean="0"/>
              <a:t>‹#›</a:t>
            </a:fld>
            <a:endParaRPr lang="en-US"/>
          </a:p>
        </p:txBody>
      </p:sp>
    </p:spTree>
    <p:extLst>
      <p:ext uri="{BB962C8B-B14F-4D97-AF65-F5344CB8AC3E}">
        <p14:creationId xmlns:p14="http://schemas.microsoft.com/office/powerpoint/2010/main" val="2053893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CC34D9-3444-436F-B800-5F227A3B856D}"/>
              </a:ext>
            </a:extLst>
          </p:cNvPr>
          <p:cNvSpPr>
            <a:spLocks noGrp="1"/>
          </p:cNvSpPr>
          <p:nvPr>
            <p:ph type="dt" sz="half" idx="10"/>
          </p:nvPr>
        </p:nvSpPr>
        <p:spPr/>
        <p:txBody>
          <a:bodyPr/>
          <a:lstStyle/>
          <a:p>
            <a:fld id="{3B0165CB-033C-4C1D-B7B7-9A267AEFA958}" type="datetimeFigureOut">
              <a:rPr lang="en-US" smtClean="0"/>
              <a:t>7/14/2024</a:t>
            </a:fld>
            <a:endParaRPr lang="en-US"/>
          </a:p>
        </p:txBody>
      </p:sp>
      <p:sp>
        <p:nvSpPr>
          <p:cNvPr id="3" name="Footer Placeholder 2">
            <a:extLst>
              <a:ext uri="{FF2B5EF4-FFF2-40B4-BE49-F238E27FC236}">
                <a16:creationId xmlns:a16="http://schemas.microsoft.com/office/drawing/2014/main" id="{81A5F2C9-F0B9-C252-9B60-E5CA9B2ABD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725078-35AA-186D-9C78-D6D4B2BB5392}"/>
              </a:ext>
            </a:extLst>
          </p:cNvPr>
          <p:cNvSpPr>
            <a:spLocks noGrp="1"/>
          </p:cNvSpPr>
          <p:nvPr>
            <p:ph type="sldNum" sz="quarter" idx="12"/>
          </p:nvPr>
        </p:nvSpPr>
        <p:spPr/>
        <p:txBody>
          <a:bodyPr/>
          <a:lstStyle/>
          <a:p>
            <a:fld id="{AC3989F7-FE0C-4D40-8D1C-6B70A27764D9}" type="slidenum">
              <a:rPr lang="en-US" smtClean="0"/>
              <a:t>‹#›</a:t>
            </a:fld>
            <a:endParaRPr lang="en-US"/>
          </a:p>
        </p:txBody>
      </p:sp>
    </p:spTree>
    <p:extLst>
      <p:ext uri="{BB962C8B-B14F-4D97-AF65-F5344CB8AC3E}">
        <p14:creationId xmlns:p14="http://schemas.microsoft.com/office/powerpoint/2010/main" val="129512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A5E4A-8CCC-ACE8-A13D-3F3EDA3C04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F151AA-77A0-6E33-C1A8-18C8D05D01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1E43B5-1516-6D75-EFE4-95B9950782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77947B-D20F-FEED-385D-80A5C800BFF9}"/>
              </a:ext>
            </a:extLst>
          </p:cNvPr>
          <p:cNvSpPr>
            <a:spLocks noGrp="1"/>
          </p:cNvSpPr>
          <p:nvPr>
            <p:ph type="dt" sz="half" idx="10"/>
          </p:nvPr>
        </p:nvSpPr>
        <p:spPr/>
        <p:txBody>
          <a:bodyPr/>
          <a:lstStyle/>
          <a:p>
            <a:fld id="{3B0165CB-033C-4C1D-B7B7-9A267AEFA958}" type="datetimeFigureOut">
              <a:rPr lang="en-US" smtClean="0"/>
              <a:t>7/14/2024</a:t>
            </a:fld>
            <a:endParaRPr lang="en-US"/>
          </a:p>
        </p:txBody>
      </p:sp>
      <p:sp>
        <p:nvSpPr>
          <p:cNvPr id="6" name="Footer Placeholder 5">
            <a:extLst>
              <a:ext uri="{FF2B5EF4-FFF2-40B4-BE49-F238E27FC236}">
                <a16:creationId xmlns:a16="http://schemas.microsoft.com/office/drawing/2014/main" id="{A5652E26-DC6A-07A1-580A-4DB3F99FBB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C3295A-DE0F-80C2-1DA8-2CC7670338CA}"/>
              </a:ext>
            </a:extLst>
          </p:cNvPr>
          <p:cNvSpPr>
            <a:spLocks noGrp="1"/>
          </p:cNvSpPr>
          <p:nvPr>
            <p:ph type="sldNum" sz="quarter" idx="12"/>
          </p:nvPr>
        </p:nvSpPr>
        <p:spPr/>
        <p:txBody>
          <a:bodyPr/>
          <a:lstStyle/>
          <a:p>
            <a:fld id="{AC3989F7-FE0C-4D40-8D1C-6B70A27764D9}" type="slidenum">
              <a:rPr lang="en-US" smtClean="0"/>
              <a:t>‹#›</a:t>
            </a:fld>
            <a:endParaRPr lang="en-US"/>
          </a:p>
        </p:txBody>
      </p:sp>
    </p:spTree>
    <p:extLst>
      <p:ext uri="{BB962C8B-B14F-4D97-AF65-F5344CB8AC3E}">
        <p14:creationId xmlns:p14="http://schemas.microsoft.com/office/powerpoint/2010/main" val="132911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0A6B3-5806-6114-989F-E246A6C6BB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0837BD-977D-F9BA-C21A-710B83EF52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6D443A-DE2B-C039-E880-B6A58120F2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8F6003-C062-A290-2745-1A8CB656CB62}"/>
              </a:ext>
            </a:extLst>
          </p:cNvPr>
          <p:cNvSpPr>
            <a:spLocks noGrp="1"/>
          </p:cNvSpPr>
          <p:nvPr>
            <p:ph type="dt" sz="half" idx="10"/>
          </p:nvPr>
        </p:nvSpPr>
        <p:spPr/>
        <p:txBody>
          <a:bodyPr/>
          <a:lstStyle/>
          <a:p>
            <a:fld id="{3B0165CB-033C-4C1D-B7B7-9A267AEFA958}" type="datetimeFigureOut">
              <a:rPr lang="en-US" smtClean="0"/>
              <a:t>7/14/2024</a:t>
            </a:fld>
            <a:endParaRPr lang="en-US"/>
          </a:p>
        </p:txBody>
      </p:sp>
      <p:sp>
        <p:nvSpPr>
          <p:cNvPr id="6" name="Footer Placeholder 5">
            <a:extLst>
              <a:ext uri="{FF2B5EF4-FFF2-40B4-BE49-F238E27FC236}">
                <a16:creationId xmlns:a16="http://schemas.microsoft.com/office/drawing/2014/main" id="{1AD22265-FA5D-CE98-325A-75337A5652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02408B-097D-F795-B949-EDB3DBC42894}"/>
              </a:ext>
            </a:extLst>
          </p:cNvPr>
          <p:cNvSpPr>
            <a:spLocks noGrp="1"/>
          </p:cNvSpPr>
          <p:nvPr>
            <p:ph type="sldNum" sz="quarter" idx="12"/>
          </p:nvPr>
        </p:nvSpPr>
        <p:spPr/>
        <p:txBody>
          <a:bodyPr/>
          <a:lstStyle/>
          <a:p>
            <a:fld id="{AC3989F7-FE0C-4D40-8D1C-6B70A27764D9}" type="slidenum">
              <a:rPr lang="en-US" smtClean="0"/>
              <a:t>‹#›</a:t>
            </a:fld>
            <a:endParaRPr lang="en-US"/>
          </a:p>
        </p:txBody>
      </p:sp>
    </p:spTree>
    <p:extLst>
      <p:ext uri="{BB962C8B-B14F-4D97-AF65-F5344CB8AC3E}">
        <p14:creationId xmlns:p14="http://schemas.microsoft.com/office/powerpoint/2010/main" val="1496750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BA9DF2-9E73-7F10-C757-23F71D3AD2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172784D-0FC0-AB19-04F4-E8DC038C6E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9E4A7D-9AF8-B552-CF17-B3533EEBF2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B0165CB-033C-4C1D-B7B7-9A267AEFA958}" type="datetimeFigureOut">
              <a:rPr lang="en-US" smtClean="0"/>
              <a:t>7/14/2024</a:t>
            </a:fld>
            <a:endParaRPr lang="en-US"/>
          </a:p>
        </p:txBody>
      </p:sp>
      <p:sp>
        <p:nvSpPr>
          <p:cNvPr id="5" name="Footer Placeholder 4">
            <a:extLst>
              <a:ext uri="{FF2B5EF4-FFF2-40B4-BE49-F238E27FC236}">
                <a16:creationId xmlns:a16="http://schemas.microsoft.com/office/drawing/2014/main" id="{B0F1F96A-5E1A-06AA-121D-DF55719B5A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1913CB6-A9DD-E0D0-39B1-9F887483F6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C3989F7-FE0C-4D40-8D1C-6B70A27764D9}" type="slidenum">
              <a:rPr lang="en-US" smtClean="0"/>
              <a:t>‹#›</a:t>
            </a:fld>
            <a:endParaRPr lang="en-US"/>
          </a:p>
        </p:txBody>
      </p:sp>
    </p:spTree>
    <p:extLst>
      <p:ext uri="{BB962C8B-B14F-4D97-AF65-F5344CB8AC3E}">
        <p14:creationId xmlns:p14="http://schemas.microsoft.com/office/powerpoint/2010/main" val="59578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9835D7-381C-A8AE-4FD7-062718DADB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054163-EC1B-10F2-2F07-4B5AD1B31A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60269C-BFA7-3B28-BA5B-680CA713EE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Tuesday, February 2, 20XX</a:t>
            </a:r>
            <a:endParaRPr lang="en-US" dirty="0"/>
          </a:p>
        </p:txBody>
      </p:sp>
      <p:sp>
        <p:nvSpPr>
          <p:cNvPr id="5" name="Footer Placeholder 4">
            <a:extLst>
              <a:ext uri="{FF2B5EF4-FFF2-40B4-BE49-F238E27FC236}">
                <a16:creationId xmlns:a16="http://schemas.microsoft.com/office/drawing/2014/main" id="{39D47031-0CC7-3BE9-6CFF-46282FFAE8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Sample Footer Text</a:t>
            </a:r>
            <a:endParaRPr lang="en-US" dirty="0"/>
          </a:p>
        </p:txBody>
      </p:sp>
      <p:sp>
        <p:nvSpPr>
          <p:cNvPr id="6" name="Slide Number Placeholder 5">
            <a:extLst>
              <a:ext uri="{FF2B5EF4-FFF2-40B4-BE49-F238E27FC236}">
                <a16:creationId xmlns:a16="http://schemas.microsoft.com/office/drawing/2014/main" id="{36130C61-0BEB-6387-2243-52E80EC704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21615785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752B6-2341-6907-E143-71A8CB327122}"/>
              </a:ext>
            </a:extLst>
          </p:cNvPr>
          <p:cNvSpPr>
            <a:spLocks noGrp="1"/>
          </p:cNvSpPr>
          <p:nvPr>
            <p:ph type="ctrTitle"/>
          </p:nvPr>
        </p:nvSpPr>
        <p:spPr>
          <a:xfrm>
            <a:off x="1524000" y="1527713"/>
            <a:ext cx="9144000" cy="2387600"/>
          </a:xfrm>
        </p:spPr>
        <p:txBody>
          <a:bodyPr>
            <a:normAutofit/>
          </a:bodyPr>
          <a:lstStyle/>
          <a:p>
            <a:r>
              <a:rPr lang="en-US" sz="4800" dirty="0">
                <a:latin typeface="Segoe UI Semibold" panose="020B0702040204020203" pitchFamily="34" charset="0"/>
                <a:cs typeface="Segoe UI Semibold" panose="020B0702040204020203" pitchFamily="34" charset="0"/>
              </a:rPr>
              <a:t>CONTRACT ADMINISTRATION POLICY</a:t>
            </a:r>
          </a:p>
        </p:txBody>
      </p:sp>
      <p:sp>
        <p:nvSpPr>
          <p:cNvPr id="3" name="Subtitle 2">
            <a:extLst>
              <a:ext uri="{FF2B5EF4-FFF2-40B4-BE49-F238E27FC236}">
                <a16:creationId xmlns:a16="http://schemas.microsoft.com/office/drawing/2014/main" id="{5ACB0ED8-E7C1-69F5-EBF0-2FF74B0C82E9}"/>
              </a:ext>
            </a:extLst>
          </p:cNvPr>
          <p:cNvSpPr>
            <a:spLocks noGrp="1"/>
          </p:cNvSpPr>
          <p:nvPr>
            <p:ph type="subTitle" idx="1"/>
          </p:nvPr>
        </p:nvSpPr>
        <p:spPr>
          <a:xfrm>
            <a:off x="1524000" y="3329127"/>
            <a:ext cx="9144000" cy="900388"/>
          </a:xfrm>
        </p:spPr>
        <p:txBody>
          <a:bodyPr>
            <a:normAutofit fontScale="85000" lnSpcReduction="20000"/>
          </a:bodyPr>
          <a:lstStyle/>
          <a:p>
            <a:r>
              <a:rPr lang="en-US" sz="3600" dirty="0"/>
              <a:t>2024 Summer Training</a:t>
            </a:r>
          </a:p>
          <a:p>
            <a:r>
              <a:rPr lang="en-US" sz="3600" dirty="0"/>
              <a:t>Procurement &amp; Payment Services</a:t>
            </a:r>
          </a:p>
          <a:p>
            <a:endParaRPr lang="en-US" dirty="0"/>
          </a:p>
        </p:txBody>
      </p:sp>
      <p:sp>
        <p:nvSpPr>
          <p:cNvPr id="4" name="Subtitle 2">
            <a:extLst>
              <a:ext uri="{FF2B5EF4-FFF2-40B4-BE49-F238E27FC236}">
                <a16:creationId xmlns:a16="http://schemas.microsoft.com/office/drawing/2014/main" id="{1BEAFD77-F56D-575C-C854-D6EC4B660833}"/>
              </a:ext>
            </a:extLst>
          </p:cNvPr>
          <p:cNvSpPr txBox="1">
            <a:spLocks/>
          </p:cNvSpPr>
          <p:nvPr/>
        </p:nvSpPr>
        <p:spPr>
          <a:xfrm>
            <a:off x="1524000" y="4344935"/>
            <a:ext cx="9144000" cy="53632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1" u="none" strike="noStrike" kern="1200" cap="none" spc="0" normalizeH="0" baseline="0" noProof="0" dirty="0">
                <a:ln>
                  <a:noFill/>
                </a:ln>
                <a:solidFill>
                  <a:srgbClr val="FFFFFF"/>
                </a:solidFill>
                <a:effectLst/>
                <a:uLnTx/>
                <a:uFillTx/>
                <a:latin typeface="Segoe UI"/>
                <a:ea typeface="+mn-ea"/>
                <a:cs typeface="+mn-cs"/>
              </a:rPr>
              <a:t>July 15, 2024</a:t>
            </a:r>
          </a:p>
        </p:txBody>
      </p:sp>
      <p:pic>
        <p:nvPicPr>
          <p:cNvPr id="5" name="Picture 4" descr="A cartoon of a duck holding a card&#10;&#10;Description automatically generated">
            <a:extLst>
              <a:ext uri="{FF2B5EF4-FFF2-40B4-BE49-F238E27FC236}">
                <a16:creationId xmlns:a16="http://schemas.microsoft.com/office/drawing/2014/main" id="{3D83FAF4-4148-A16B-250D-93227F199B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6526" y="5525407"/>
            <a:ext cx="1095426" cy="1103704"/>
          </a:xfrm>
          <a:prstGeom prst="rect">
            <a:avLst/>
          </a:prstGeom>
        </p:spPr>
      </p:pic>
    </p:spTree>
    <p:extLst>
      <p:ext uri="{BB962C8B-B14F-4D97-AF65-F5344CB8AC3E}">
        <p14:creationId xmlns:p14="http://schemas.microsoft.com/office/powerpoint/2010/main" val="410267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7025EFD5-738C-41B9-87FE-0C00E211BD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Picture 4" descr="A cartoon of a duck holding a book&#10;&#10;Description automatically generated">
            <a:extLst>
              <a:ext uri="{FF2B5EF4-FFF2-40B4-BE49-F238E27FC236}">
                <a16:creationId xmlns:a16="http://schemas.microsoft.com/office/drawing/2014/main" id="{0A634570-14CE-C3A3-E152-DDAF123036FE}"/>
              </a:ext>
            </a:extLst>
          </p:cNvPr>
          <p:cNvPicPr>
            <a:picLocks noChangeAspect="1"/>
          </p:cNvPicPr>
          <p:nvPr/>
        </p:nvPicPr>
        <p:blipFill rotWithShape="1">
          <a:blip r:embed="rId2">
            <a:extLst>
              <a:ext uri="{28A0092B-C50C-407E-A947-70E740481C1C}">
                <a14:useLocalDpi xmlns:a14="http://schemas.microsoft.com/office/drawing/2010/main" val="0"/>
              </a:ext>
            </a:extLst>
          </a:blip>
          <a:srcRect r="67" b="-3"/>
          <a:stretch/>
        </p:blipFill>
        <p:spPr>
          <a:xfrm>
            <a:off x="858284" y="1165109"/>
            <a:ext cx="4261337" cy="4351338"/>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24" name="!!Arc">
            <a:extLst>
              <a:ext uri="{FF2B5EF4-FFF2-40B4-BE49-F238E27FC236}">
                <a16:creationId xmlns:a16="http://schemas.microsoft.com/office/drawing/2014/main" id="{835EF3DD-7D43-4A27-8967-A92FD8CC9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73531" y="407987"/>
            <a:ext cx="2987899" cy="2987899"/>
          </a:xfrm>
          <a:prstGeom prst="arc">
            <a:avLst>
              <a:gd name="adj1" fmla="val 16200000"/>
              <a:gd name="adj2" fmla="val 256372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F1DCFBE-5770-9717-E58A-17230995BED2}"/>
              </a:ext>
            </a:extLst>
          </p:cNvPr>
          <p:cNvSpPr>
            <a:spLocks noGrp="1"/>
          </p:cNvSpPr>
          <p:nvPr>
            <p:ph type="title"/>
          </p:nvPr>
        </p:nvSpPr>
        <p:spPr>
          <a:xfrm>
            <a:off x="5827048" y="444272"/>
            <a:ext cx="5721484" cy="1325563"/>
          </a:xfrm>
        </p:spPr>
        <p:txBody>
          <a:bodyPr>
            <a:normAutofit/>
          </a:bodyPr>
          <a:lstStyle/>
          <a:p>
            <a:r>
              <a:rPr lang="en-US" dirty="0"/>
              <a:t>Contract Submission</a:t>
            </a:r>
          </a:p>
        </p:txBody>
      </p:sp>
      <p:sp>
        <p:nvSpPr>
          <p:cNvPr id="3" name="Content Placeholder 2">
            <a:extLst>
              <a:ext uri="{FF2B5EF4-FFF2-40B4-BE49-F238E27FC236}">
                <a16:creationId xmlns:a16="http://schemas.microsoft.com/office/drawing/2014/main" id="{A7E2D3B2-C0B9-DB60-F497-293E12F261DC}"/>
              </a:ext>
            </a:extLst>
          </p:cNvPr>
          <p:cNvSpPr>
            <a:spLocks noGrp="1"/>
          </p:cNvSpPr>
          <p:nvPr>
            <p:ph idx="1"/>
          </p:nvPr>
        </p:nvSpPr>
        <p:spPr>
          <a:xfrm>
            <a:off x="5827048" y="1524001"/>
            <a:ext cx="5721484" cy="4926012"/>
          </a:xfrm>
        </p:spPr>
        <p:txBody>
          <a:bodyPr>
            <a:normAutofit lnSpcReduction="10000"/>
          </a:bodyPr>
          <a:lstStyle/>
          <a:p>
            <a:r>
              <a:rPr lang="en-US" sz="1800" b="0" i="0" u="none" strike="noStrike" baseline="0" dirty="0">
                <a:latin typeface="Segoe UI" panose="020B0502040204020203" pitchFamily="34" charset="0"/>
              </a:rPr>
              <a:t>The requestor and/or other department subject matter experts should be available to support negotiations and make department decisions regarding changes to requirements and/or risk. This is especially important when an “Urgent” contract request is submitted. </a:t>
            </a:r>
          </a:p>
          <a:p>
            <a:r>
              <a:rPr lang="en-US" sz="1800" b="0" i="0" u="none" strike="noStrike" baseline="0" dirty="0">
                <a:latin typeface="Segoe UI" panose="020B0502040204020203" pitchFamily="34" charset="0"/>
              </a:rPr>
              <a:t>Status and comments regarding the contract review process are available in BuyLU Contracts to facilitate the contract review process. </a:t>
            </a:r>
          </a:p>
          <a:p>
            <a:r>
              <a:rPr lang="en-US" sz="1800" b="0" i="0" u="none" strike="noStrike" baseline="0" dirty="0">
                <a:latin typeface="Segoe UI" panose="020B0502040204020203" pitchFamily="34" charset="0"/>
              </a:rPr>
              <a:t>It is the department's responsibility to monitor the delivery of items or the performance of a contracted service. Departments may not ask the vendor to perform tasks not already part of the contract or purchase order, in essence obligating the University. This would be considered a violation of the Liberty University Signature Authority Policy. </a:t>
            </a:r>
          </a:p>
          <a:p>
            <a:r>
              <a:rPr lang="en-US" sz="1800" b="0" i="0" u="none" strike="noStrike" baseline="0" dirty="0">
                <a:latin typeface="Segoe UI" panose="020B0502040204020203" pitchFamily="34" charset="0"/>
              </a:rPr>
              <a:t>If a change to a contract is required, departments should submit a request for modification in the BuyLU contracts module. </a:t>
            </a:r>
          </a:p>
          <a:p>
            <a:endParaRPr lang="en-US" sz="1500" dirty="0"/>
          </a:p>
        </p:txBody>
      </p:sp>
      <p:sp>
        <p:nvSpPr>
          <p:cNvPr id="4" name="Slide Number Placeholder 3">
            <a:extLst>
              <a:ext uri="{FF2B5EF4-FFF2-40B4-BE49-F238E27FC236}">
                <a16:creationId xmlns:a16="http://schemas.microsoft.com/office/drawing/2014/main" id="{C8AF05C4-56BA-544C-4E77-8A41E6A3FC30}"/>
              </a:ext>
            </a:extLst>
          </p:cNvPr>
          <p:cNvSpPr>
            <a:spLocks noGrp="1"/>
          </p:cNvSpPr>
          <p:nvPr>
            <p:ph type="sldNum" sz="quarter" idx="12"/>
          </p:nvPr>
        </p:nvSpPr>
        <p:spPr>
          <a:xfrm>
            <a:off x="10238342" y="6356350"/>
            <a:ext cx="1115458" cy="365125"/>
          </a:xfrm>
        </p:spPr>
        <p:txBody>
          <a:bodyPr>
            <a:normAutofit/>
          </a:bodyPr>
          <a:lstStyle/>
          <a:p>
            <a:pPr>
              <a:spcAft>
                <a:spcPts val="600"/>
              </a:spcAft>
            </a:pPr>
            <a:fld id="{DBA1B0FB-D917-4C8C-928F-313BD683BF39}" type="slidenum">
              <a:rPr lang="en-US" smtClean="0"/>
              <a:pPr>
                <a:spcAft>
                  <a:spcPts val="600"/>
                </a:spcAft>
              </a:pPr>
              <a:t>10</a:t>
            </a:fld>
            <a:endParaRPr lang="en-US"/>
          </a:p>
        </p:txBody>
      </p:sp>
    </p:spTree>
    <p:extLst>
      <p:ext uri="{BB962C8B-B14F-4D97-AF65-F5344CB8AC3E}">
        <p14:creationId xmlns:p14="http://schemas.microsoft.com/office/powerpoint/2010/main" val="1512692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chemeClr val="bg2">
              <a:alpha val="5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C5130D8A-9F92-3162-A137-A780D2E9C437}"/>
              </a:ext>
            </a:extLst>
          </p:cNvPr>
          <p:cNvSpPr>
            <a:spLocks noGrp="1"/>
          </p:cNvSpPr>
          <p:nvPr>
            <p:ph type="title"/>
          </p:nvPr>
        </p:nvSpPr>
        <p:spPr>
          <a:xfrm>
            <a:off x="838200" y="713312"/>
            <a:ext cx="4038600" cy="5431376"/>
          </a:xfrm>
        </p:spPr>
        <p:txBody>
          <a:bodyPr>
            <a:normAutofit/>
          </a:bodyPr>
          <a:lstStyle/>
          <a:p>
            <a:pPr algn="ctr"/>
            <a:r>
              <a:rPr lang="en-US" dirty="0">
                <a:solidFill>
                  <a:srgbClr val="FF0000"/>
                </a:solidFill>
              </a:rPr>
              <a:t>Term Limitations</a:t>
            </a:r>
          </a:p>
        </p:txBody>
      </p:sp>
      <p:sp>
        <p:nvSpPr>
          <p:cNvPr id="3" name="Content Placeholder 2">
            <a:extLst>
              <a:ext uri="{FF2B5EF4-FFF2-40B4-BE49-F238E27FC236}">
                <a16:creationId xmlns:a16="http://schemas.microsoft.com/office/drawing/2014/main" id="{6171DE36-CA05-AF70-45E0-75332F5AB6BA}"/>
              </a:ext>
            </a:extLst>
          </p:cNvPr>
          <p:cNvSpPr>
            <a:spLocks noGrp="1"/>
          </p:cNvSpPr>
          <p:nvPr>
            <p:ph idx="1"/>
          </p:nvPr>
        </p:nvSpPr>
        <p:spPr>
          <a:xfrm>
            <a:off x="6095999" y="480767"/>
            <a:ext cx="5257801" cy="5663922"/>
          </a:xfrm>
        </p:spPr>
        <p:txBody>
          <a:bodyPr anchor="ctr">
            <a:normAutofit/>
          </a:bodyPr>
          <a:lstStyle/>
          <a:p>
            <a:pPr marL="0" indent="0">
              <a:buNone/>
            </a:pPr>
            <a:r>
              <a:rPr lang="en-US" sz="2000" b="1" i="0" u="none" strike="noStrike" baseline="0" dirty="0">
                <a:latin typeface="Segoe UI" panose="020B0502040204020203" pitchFamily="34" charset="0"/>
              </a:rPr>
              <a:t>Term. </a:t>
            </a:r>
            <a:r>
              <a:rPr lang="en-US" sz="2000" b="0" i="0" u="none" strike="noStrike" baseline="0" dirty="0">
                <a:latin typeface="Segoe UI" panose="020B0502040204020203" pitchFamily="34" charset="0"/>
              </a:rPr>
              <a:t>The maximum allowable term for any contract (except for leases which may have longer terms) under the Board of Trustees Signature Authority Policy - including options for renewal – without requiring additional Board approvals, is five (5) years. </a:t>
            </a:r>
          </a:p>
          <a:p>
            <a:pPr marL="0" indent="0">
              <a:buNone/>
            </a:pPr>
            <a:endParaRPr lang="en-US" sz="2000" b="0" i="0" u="none" strike="noStrike" baseline="0" dirty="0">
              <a:latin typeface="Segoe UI" panose="020B0502040204020203" pitchFamily="34" charset="0"/>
            </a:endParaRPr>
          </a:p>
          <a:p>
            <a:pPr marL="800100" lvl="1" indent="-342900">
              <a:buAutoNum type="alphaLcPeriod"/>
            </a:pPr>
            <a:r>
              <a:rPr lang="en-US" sz="2000" b="0" i="0" u="none" strike="noStrike" baseline="0" dirty="0">
                <a:latin typeface="Segoe UI" panose="020B0502040204020203" pitchFamily="34" charset="0"/>
              </a:rPr>
              <a:t>Long-term arrangements can provide for better pricing but can also limit University flexibility. </a:t>
            </a:r>
          </a:p>
          <a:p>
            <a:pPr marL="457200" lvl="1" indent="0">
              <a:buNone/>
            </a:pPr>
            <a:endParaRPr lang="en-US" sz="2000" b="0" i="0" u="none" strike="noStrike" baseline="0" dirty="0">
              <a:latin typeface="Segoe UI" panose="020B0502040204020203" pitchFamily="34" charset="0"/>
            </a:endParaRPr>
          </a:p>
          <a:p>
            <a:pPr marL="800100" lvl="1" indent="-342900">
              <a:buAutoNum type="alphaLcPeriod"/>
            </a:pPr>
            <a:r>
              <a:rPr lang="en-US" sz="2000" b="0" i="0" u="none" strike="noStrike" baseline="0" dirty="0">
                <a:latin typeface="Segoe UI" panose="020B0502040204020203" pitchFamily="34" charset="0"/>
              </a:rPr>
              <a:t>It is best practice to ensure that a multi-year contract includes a termination for convenience clause to provide the University with a way out of the contract prior to the end of the term. </a:t>
            </a:r>
          </a:p>
          <a:p>
            <a:endParaRPr lang="en-US" sz="2000" b="0" i="0" u="none" strike="noStrike" baseline="0" dirty="0">
              <a:latin typeface="Segoe UI" panose="020B0502040204020203" pitchFamily="34" charset="0"/>
            </a:endParaRPr>
          </a:p>
          <a:p>
            <a:pPr marL="0" indent="0">
              <a:buNone/>
            </a:pPr>
            <a:endParaRPr lang="en-US" sz="2000" dirty="0"/>
          </a:p>
        </p:txBody>
      </p:sp>
      <p:sp>
        <p:nvSpPr>
          <p:cNvPr id="4" name="Slide Number Placeholder 3">
            <a:extLst>
              <a:ext uri="{FF2B5EF4-FFF2-40B4-BE49-F238E27FC236}">
                <a16:creationId xmlns:a16="http://schemas.microsoft.com/office/drawing/2014/main" id="{0DFFF170-EC34-E751-07DC-E0450C3206AC}"/>
              </a:ext>
            </a:extLst>
          </p:cNvPr>
          <p:cNvSpPr>
            <a:spLocks noGrp="1"/>
          </p:cNvSpPr>
          <p:nvPr>
            <p:ph type="sldNum" sz="quarter" idx="12"/>
          </p:nvPr>
        </p:nvSpPr>
        <p:spPr>
          <a:xfrm>
            <a:off x="8610600" y="6356350"/>
            <a:ext cx="2743200" cy="365125"/>
          </a:xfrm>
        </p:spPr>
        <p:txBody>
          <a:bodyPr>
            <a:normAutofit/>
          </a:bodyPr>
          <a:lstStyle/>
          <a:p>
            <a:pPr>
              <a:spcAft>
                <a:spcPts val="600"/>
              </a:spcAft>
            </a:pPr>
            <a:fld id="{DBA1B0FB-D917-4C8C-928F-313BD683BF39}" type="slidenum">
              <a:rPr lang="en-US" smtClean="0"/>
              <a:pPr>
                <a:spcAft>
                  <a:spcPts val="600"/>
                </a:spcAft>
              </a:pPr>
              <a:t>11</a:t>
            </a:fld>
            <a:endParaRPr lang="en-US"/>
          </a:p>
        </p:txBody>
      </p:sp>
      <p:pic>
        <p:nvPicPr>
          <p:cNvPr id="7" name="Picture 6" descr="A cartoon of a duck holding a card&#10;&#10;Description automatically generated">
            <a:extLst>
              <a:ext uri="{FF2B5EF4-FFF2-40B4-BE49-F238E27FC236}">
                <a16:creationId xmlns:a16="http://schemas.microsoft.com/office/drawing/2014/main" id="{86C875EA-870F-2438-534B-AE3B7F6839E4}"/>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75881" y="6077227"/>
            <a:ext cx="681292" cy="686440"/>
          </a:xfrm>
          <a:prstGeom prst="rect">
            <a:avLst/>
          </a:prstGeom>
        </p:spPr>
      </p:pic>
    </p:spTree>
    <p:extLst>
      <p:ext uri="{BB962C8B-B14F-4D97-AF65-F5344CB8AC3E}">
        <p14:creationId xmlns:p14="http://schemas.microsoft.com/office/powerpoint/2010/main" val="287695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chemeClr val="bg2">
              <a:alpha val="5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9153524E-4821-ACD2-EC35-0495FD7636BC}"/>
              </a:ext>
            </a:extLst>
          </p:cNvPr>
          <p:cNvSpPr>
            <a:spLocks noGrp="1"/>
          </p:cNvSpPr>
          <p:nvPr>
            <p:ph type="title"/>
          </p:nvPr>
        </p:nvSpPr>
        <p:spPr>
          <a:xfrm>
            <a:off x="838200" y="713312"/>
            <a:ext cx="4038600" cy="5431376"/>
          </a:xfrm>
        </p:spPr>
        <p:txBody>
          <a:bodyPr>
            <a:normAutofit/>
          </a:bodyPr>
          <a:lstStyle/>
          <a:p>
            <a:pPr algn="ctr"/>
            <a:r>
              <a:rPr lang="en-US">
                <a:solidFill>
                  <a:srgbClr val="FF0000"/>
                </a:solidFill>
              </a:rPr>
              <a:t>Term Limitations</a:t>
            </a:r>
            <a:endParaRPr lang="en-US" dirty="0">
              <a:solidFill>
                <a:srgbClr val="FF0000"/>
              </a:solidFill>
            </a:endParaRPr>
          </a:p>
        </p:txBody>
      </p:sp>
      <p:sp>
        <p:nvSpPr>
          <p:cNvPr id="3" name="Content Placeholder 2">
            <a:extLst>
              <a:ext uri="{FF2B5EF4-FFF2-40B4-BE49-F238E27FC236}">
                <a16:creationId xmlns:a16="http://schemas.microsoft.com/office/drawing/2014/main" id="{64F41AF7-EA20-E44C-B232-EE305801BD00}"/>
              </a:ext>
            </a:extLst>
          </p:cNvPr>
          <p:cNvSpPr>
            <a:spLocks noGrp="1"/>
          </p:cNvSpPr>
          <p:nvPr>
            <p:ph idx="1"/>
          </p:nvPr>
        </p:nvSpPr>
        <p:spPr>
          <a:xfrm>
            <a:off x="6095999" y="713313"/>
            <a:ext cx="5257801" cy="5431376"/>
          </a:xfrm>
        </p:spPr>
        <p:txBody>
          <a:bodyPr anchor="ctr">
            <a:normAutofit/>
          </a:bodyPr>
          <a:lstStyle/>
          <a:p>
            <a:pPr marL="0" indent="0">
              <a:buNone/>
            </a:pPr>
            <a:r>
              <a:rPr lang="en-US" sz="2000" b="1" i="0" u="none" strike="noStrike" baseline="0" dirty="0">
                <a:latin typeface="Segoe UI" panose="020B0502040204020203" pitchFamily="34" charset="0"/>
              </a:rPr>
              <a:t>Re-compete.</a:t>
            </a:r>
            <a:r>
              <a:rPr lang="en-US" sz="2000" b="0" i="0" u="none" strike="noStrike" baseline="0" dirty="0">
                <a:latin typeface="Segoe UI" panose="020B0502040204020203" pitchFamily="34" charset="0"/>
              </a:rPr>
              <a:t> Proper planning should be considered when agreements are coming to the end of their term; a solicitation (re-compete) of these requirements is required unless renewal terms are stated in the original agreement. Renewals will not be permitted without competition unless an exception to competition applies. </a:t>
            </a:r>
          </a:p>
          <a:p>
            <a:pPr marL="0" indent="0">
              <a:buNone/>
            </a:pPr>
            <a:endParaRPr lang="en-US" sz="2000" b="0" i="0" u="none" strike="noStrike" baseline="0" dirty="0">
              <a:latin typeface="Segoe UI" panose="020B0502040204020203" pitchFamily="34" charset="0"/>
            </a:endParaRPr>
          </a:p>
          <a:p>
            <a:pPr marL="0" indent="0">
              <a:buNone/>
            </a:pPr>
            <a:r>
              <a:rPr lang="en-US" sz="2000" b="1" i="0" u="none" strike="noStrike" baseline="0" dirty="0">
                <a:latin typeface="Segoe UI" panose="020B0502040204020203" pitchFamily="34" charset="0"/>
              </a:rPr>
              <a:t>Auto Renewal.</a:t>
            </a:r>
            <a:r>
              <a:rPr lang="en-US" sz="2000" b="0" i="0" u="none" strike="noStrike" baseline="0" dirty="0">
                <a:latin typeface="Segoe UI" panose="020B0502040204020203" pitchFamily="34" charset="0"/>
              </a:rPr>
              <a:t> Auto renewal terms are not acceptable. All renewals must be included in a contract as an option with a defined notification period. (E.g. “</a:t>
            </a:r>
            <a:r>
              <a:rPr lang="en-US" sz="2000" b="0" i="1" u="none" strike="noStrike" baseline="0" dirty="0">
                <a:latin typeface="Segoe UI" panose="020B0502040204020203" pitchFamily="34" charset="0"/>
              </a:rPr>
              <a:t>Liberty University shall have the option to renew for twelve (12) month successive terms with a 60-day prior written notice.</a:t>
            </a:r>
            <a:r>
              <a:rPr lang="en-US" sz="2000" b="0" i="0" u="none" strike="noStrike" baseline="0" dirty="0">
                <a:latin typeface="Segoe UI" panose="020B0502040204020203" pitchFamily="34" charset="0"/>
              </a:rPr>
              <a:t>”) </a:t>
            </a:r>
          </a:p>
          <a:p>
            <a:endParaRPr lang="en-US" sz="2000" dirty="0"/>
          </a:p>
        </p:txBody>
      </p:sp>
      <p:sp>
        <p:nvSpPr>
          <p:cNvPr id="4" name="Slide Number Placeholder 3">
            <a:extLst>
              <a:ext uri="{FF2B5EF4-FFF2-40B4-BE49-F238E27FC236}">
                <a16:creationId xmlns:a16="http://schemas.microsoft.com/office/drawing/2014/main" id="{4378E985-82B9-22D1-4062-520AD66BEA40}"/>
              </a:ext>
            </a:extLst>
          </p:cNvPr>
          <p:cNvSpPr>
            <a:spLocks noGrp="1"/>
          </p:cNvSpPr>
          <p:nvPr>
            <p:ph type="sldNum" sz="quarter" idx="12"/>
          </p:nvPr>
        </p:nvSpPr>
        <p:spPr>
          <a:xfrm>
            <a:off x="8610600" y="6356350"/>
            <a:ext cx="2743200" cy="365125"/>
          </a:xfrm>
        </p:spPr>
        <p:txBody>
          <a:bodyPr>
            <a:normAutofit/>
          </a:bodyPr>
          <a:lstStyle/>
          <a:p>
            <a:pPr>
              <a:spcAft>
                <a:spcPts val="600"/>
              </a:spcAft>
            </a:pPr>
            <a:fld id="{DBA1B0FB-D917-4C8C-928F-313BD683BF39}" type="slidenum">
              <a:rPr lang="en-US" smtClean="0"/>
              <a:pPr>
                <a:spcAft>
                  <a:spcPts val="600"/>
                </a:spcAft>
              </a:pPr>
              <a:t>12</a:t>
            </a:fld>
            <a:endParaRPr lang="en-US"/>
          </a:p>
        </p:txBody>
      </p:sp>
      <p:pic>
        <p:nvPicPr>
          <p:cNvPr id="7" name="Picture 6" descr="A cartoon of a duck holding a card&#10;&#10;Description automatically generated">
            <a:extLst>
              <a:ext uri="{FF2B5EF4-FFF2-40B4-BE49-F238E27FC236}">
                <a16:creationId xmlns:a16="http://schemas.microsoft.com/office/drawing/2014/main" id="{719D31A9-EC6E-0CDE-8015-EA1064FDF492}"/>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75881" y="6077227"/>
            <a:ext cx="681292" cy="686440"/>
          </a:xfrm>
          <a:prstGeom prst="rect">
            <a:avLst/>
          </a:prstGeom>
        </p:spPr>
      </p:pic>
    </p:spTree>
    <p:extLst>
      <p:ext uri="{BB962C8B-B14F-4D97-AF65-F5344CB8AC3E}">
        <p14:creationId xmlns:p14="http://schemas.microsoft.com/office/powerpoint/2010/main" val="2353362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53524E-4821-ACD2-EC35-0495FD7636BC}"/>
              </a:ext>
            </a:extLst>
          </p:cNvPr>
          <p:cNvSpPr>
            <a:spLocks noGrp="1"/>
          </p:cNvSpPr>
          <p:nvPr>
            <p:ph type="title"/>
          </p:nvPr>
        </p:nvSpPr>
        <p:spPr>
          <a:xfrm>
            <a:off x="686834" y="1153572"/>
            <a:ext cx="3200400" cy="4461163"/>
          </a:xfrm>
        </p:spPr>
        <p:txBody>
          <a:bodyPr>
            <a:normAutofit/>
          </a:bodyPr>
          <a:lstStyle/>
          <a:p>
            <a:r>
              <a:rPr lang="en-US" sz="3700" dirty="0"/>
              <a:t>Prioritization-</a:t>
            </a:r>
            <a:br>
              <a:rPr lang="en-US" sz="3700" dirty="0">
                <a:solidFill>
                  <a:srgbClr val="FFFFFF"/>
                </a:solidFill>
              </a:rPr>
            </a:br>
            <a:r>
              <a:rPr lang="en-US" sz="3700" b="1" dirty="0">
                <a:solidFill>
                  <a:srgbClr val="FF0000"/>
                </a:solidFill>
              </a:rPr>
              <a:t>Critical</a:t>
            </a:r>
          </a:p>
        </p:txBody>
      </p:sp>
      <p:sp>
        <p:nvSpPr>
          <p:cNvPr id="24" name="Arc 2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4F41AF7-EA20-E44C-B232-EE305801BD00}"/>
              </a:ext>
            </a:extLst>
          </p:cNvPr>
          <p:cNvSpPr>
            <a:spLocks noGrp="1"/>
          </p:cNvSpPr>
          <p:nvPr>
            <p:ph idx="1"/>
          </p:nvPr>
        </p:nvSpPr>
        <p:spPr>
          <a:xfrm>
            <a:off x="4268199" y="398235"/>
            <a:ext cx="6906491" cy="5857874"/>
          </a:xfrm>
        </p:spPr>
        <p:txBody>
          <a:bodyPr anchor="ctr">
            <a:normAutofit lnSpcReduction="10000"/>
          </a:bodyPr>
          <a:lstStyle/>
          <a:p>
            <a:pPr marL="0" indent="0">
              <a:buNone/>
            </a:pPr>
            <a:r>
              <a:rPr lang="en-US" sz="2000" b="1" i="0" u="none" strike="noStrike" baseline="0" dirty="0">
                <a:latin typeface="Segoe UI" panose="020B0502040204020203" pitchFamily="34" charset="0"/>
              </a:rPr>
              <a:t>Assigned to those actions, regardless of dollar value, that if not processed efficiently and effectively would: (and/or) </a:t>
            </a:r>
          </a:p>
          <a:p>
            <a:pPr lvl="1"/>
            <a:endParaRPr lang="en-US" sz="2000" b="0" i="0" u="none" strike="noStrike" baseline="0" dirty="0">
              <a:latin typeface="Segoe UI" panose="020B0502040204020203" pitchFamily="34" charset="0"/>
            </a:endParaRPr>
          </a:p>
          <a:p>
            <a:pPr lvl="1"/>
            <a:r>
              <a:rPr lang="en-US" sz="2000" b="0" i="0" u="none" strike="noStrike" baseline="0" dirty="0">
                <a:latin typeface="Segoe UI" panose="020B0502040204020203" pitchFamily="34" charset="0"/>
              </a:rPr>
              <a:t>Put at risk, life, health, or safety of the staff, faculty, or students. </a:t>
            </a:r>
          </a:p>
          <a:p>
            <a:pPr marL="457200" lvl="1" indent="0">
              <a:buNone/>
            </a:pPr>
            <a:endParaRPr lang="en-US" sz="2000" b="0" i="0" u="none" strike="noStrike" baseline="0" dirty="0">
              <a:latin typeface="Segoe UI" panose="020B0502040204020203" pitchFamily="34" charset="0"/>
            </a:endParaRPr>
          </a:p>
          <a:p>
            <a:pPr lvl="1"/>
            <a:r>
              <a:rPr lang="en-US" sz="2000" b="0" i="0" u="none" strike="noStrike" baseline="0" dirty="0">
                <a:latin typeface="Segoe UI" panose="020B0502040204020203" pitchFamily="34" charset="0"/>
              </a:rPr>
              <a:t>Disrupt the critical function of the University or academic program(s); and/or </a:t>
            </a:r>
          </a:p>
          <a:p>
            <a:pPr marL="457200" lvl="1" indent="0">
              <a:buNone/>
            </a:pPr>
            <a:endParaRPr lang="en-US" sz="2000" b="0" i="0" u="none" strike="noStrike" baseline="0" dirty="0">
              <a:latin typeface="Segoe UI" panose="020B0502040204020203" pitchFamily="34" charset="0"/>
            </a:endParaRPr>
          </a:p>
          <a:p>
            <a:pPr lvl="1"/>
            <a:r>
              <a:rPr lang="en-US" sz="2000" b="0" i="0" u="none" strike="noStrike" baseline="0" dirty="0">
                <a:latin typeface="Segoe UI" panose="020B0502040204020203" pitchFamily="34" charset="0"/>
              </a:rPr>
              <a:t>Endanger the preservation or protection of property. </a:t>
            </a:r>
          </a:p>
          <a:p>
            <a:pPr marL="457200" lvl="1" indent="0">
              <a:buNone/>
            </a:pPr>
            <a:endParaRPr lang="en-US" sz="2000" b="0" i="0" u="none" strike="noStrike" baseline="0" dirty="0">
              <a:latin typeface="Segoe UI" panose="020B0502040204020203" pitchFamily="34" charset="0"/>
            </a:endParaRPr>
          </a:p>
          <a:p>
            <a:pPr lvl="1"/>
            <a:r>
              <a:rPr lang="en-US" sz="2000" b="0" i="0" u="none" strike="noStrike" baseline="0" dirty="0">
                <a:latin typeface="Segoe UI" panose="020B0502040204020203" pitchFamily="34" charset="0"/>
              </a:rPr>
              <a:t>Negatively impact the primary mission and/or reputation of the University – failure to meet publicized initiatives, timelines, etc. </a:t>
            </a:r>
          </a:p>
          <a:p>
            <a:pPr marL="457200" lvl="1" indent="0">
              <a:buNone/>
            </a:pPr>
            <a:endParaRPr lang="en-US" sz="2000" b="0" i="0" u="none" strike="noStrike" baseline="0" dirty="0">
              <a:latin typeface="Segoe UI" panose="020B0502040204020203" pitchFamily="34" charset="0"/>
            </a:endParaRPr>
          </a:p>
          <a:p>
            <a:pPr lvl="1"/>
            <a:r>
              <a:rPr lang="en-US" sz="2000" b="0" i="0" u="none" strike="noStrike" baseline="0" dirty="0">
                <a:latin typeface="Segoe UI" panose="020B0502040204020203" pitchFamily="34" charset="0"/>
              </a:rPr>
              <a:t>Create a security risk based on data/privacy/network. </a:t>
            </a:r>
          </a:p>
          <a:p>
            <a:pPr marL="457200" lvl="1" indent="0">
              <a:buNone/>
            </a:pPr>
            <a:endParaRPr lang="en-US" sz="2000" b="0" i="0" u="none" strike="noStrike" baseline="0" dirty="0">
              <a:latin typeface="Segoe UI" panose="020B0502040204020203" pitchFamily="34" charset="0"/>
            </a:endParaRPr>
          </a:p>
          <a:p>
            <a:pPr lvl="1"/>
            <a:r>
              <a:rPr lang="en-US" sz="2000" b="0" i="0" u="none" strike="noStrike" baseline="0" dirty="0">
                <a:latin typeface="Segoe UI" panose="020B0502040204020203" pitchFamily="34" charset="0"/>
              </a:rPr>
              <a:t>As directed by the Chief Procurement Administrator. </a:t>
            </a:r>
          </a:p>
          <a:p>
            <a:endParaRPr lang="en-US" sz="900" dirty="0"/>
          </a:p>
        </p:txBody>
      </p:sp>
      <p:sp>
        <p:nvSpPr>
          <p:cNvPr id="4" name="Slide Number Placeholder 3">
            <a:extLst>
              <a:ext uri="{FF2B5EF4-FFF2-40B4-BE49-F238E27FC236}">
                <a16:creationId xmlns:a16="http://schemas.microsoft.com/office/drawing/2014/main" id="{4378E985-82B9-22D1-4062-520AD66BEA40}"/>
              </a:ext>
            </a:extLst>
          </p:cNvPr>
          <p:cNvSpPr>
            <a:spLocks noGrp="1"/>
          </p:cNvSpPr>
          <p:nvPr>
            <p:ph type="sldNum" sz="quarter" idx="12"/>
          </p:nvPr>
        </p:nvSpPr>
        <p:spPr>
          <a:xfrm>
            <a:off x="9541564" y="6356350"/>
            <a:ext cx="1812235" cy="365125"/>
          </a:xfrm>
        </p:spPr>
        <p:txBody>
          <a:bodyPr>
            <a:normAutofit/>
          </a:bodyPr>
          <a:lstStyle/>
          <a:p>
            <a:pPr>
              <a:spcAft>
                <a:spcPts val="600"/>
              </a:spcAft>
            </a:pPr>
            <a:fld id="{DBA1B0FB-D917-4C8C-928F-313BD683BF39}" type="slidenum">
              <a:rPr lang="en-US" smtClean="0"/>
              <a:pPr>
                <a:spcAft>
                  <a:spcPts val="600"/>
                </a:spcAft>
              </a:pPr>
              <a:t>13</a:t>
            </a:fld>
            <a:endParaRPr lang="en-US"/>
          </a:p>
        </p:txBody>
      </p:sp>
      <p:pic>
        <p:nvPicPr>
          <p:cNvPr id="7" name="Picture 6" descr="A cartoon of a duck holding a card&#10;&#10;Description automatically generated">
            <a:extLst>
              <a:ext uri="{FF2B5EF4-FFF2-40B4-BE49-F238E27FC236}">
                <a16:creationId xmlns:a16="http://schemas.microsoft.com/office/drawing/2014/main" id="{7F30E905-A7BA-E74A-92E7-41678A2F7774}"/>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75881" y="6077227"/>
            <a:ext cx="681292" cy="686440"/>
          </a:xfrm>
          <a:prstGeom prst="rect">
            <a:avLst/>
          </a:prstGeom>
        </p:spPr>
      </p:pic>
    </p:spTree>
    <p:extLst>
      <p:ext uri="{BB962C8B-B14F-4D97-AF65-F5344CB8AC3E}">
        <p14:creationId xmlns:p14="http://schemas.microsoft.com/office/powerpoint/2010/main" val="1347277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53524E-4821-ACD2-EC35-0495FD7636BC}"/>
              </a:ext>
            </a:extLst>
          </p:cNvPr>
          <p:cNvSpPr>
            <a:spLocks noGrp="1"/>
          </p:cNvSpPr>
          <p:nvPr>
            <p:ph type="title"/>
          </p:nvPr>
        </p:nvSpPr>
        <p:spPr>
          <a:xfrm>
            <a:off x="686834" y="1153572"/>
            <a:ext cx="3200400" cy="4461163"/>
          </a:xfrm>
        </p:spPr>
        <p:txBody>
          <a:bodyPr>
            <a:normAutofit/>
          </a:bodyPr>
          <a:lstStyle/>
          <a:p>
            <a:r>
              <a:rPr lang="en-US" sz="3700" dirty="0"/>
              <a:t>Prioritization-</a:t>
            </a:r>
            <a:br>
              <a:rPr lang="en-US" sz="3700" dirty="0"/>
            </a:br>
            <a:r>
              <a:rPr lang="en-US" sz="3700" dirty="0">
                <a:solidFill>
                  <a:srgbClr val="FFC000"/>
                </a:solidFill>
              </a:rPr>
              <a:t>High</a:t>
            </a:r>
          </a:p>
        </p:txBody>
      </p:sp>
      <p:sp>
        <p:nvSpPr>
          <p:cNvPr id="29" name="Arc 2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4F41AF7-EA20-E44C-B232-EE305801BD00}"/>
              </a:ext>
            </a:extLst>
          </p:cNvPr>
          <p:cNvSpPr>
            <a:spLocks noGrp="1"/>
          </p:cNvSpPr>
          <p:nvPr>
            <p:ph idx="1"/>
          </p:nvPr>
        </p:nvSpPr>
        <p:spPr>
          <a:xfrm>
            <a:off x="4324760" y="408781"/>
            <a:ext cx="6906491" cy="5765006"/>
          </a:xfrm>
        </p:spPr>
        <p:txBody>
          <a:bodyPr anchor="ctr">
            <a:normAutofit/>
          </a:bodyPr>
          <a:lstStyle/>
          <a:p>
            <a:pPr marL="0" indent="0">
              <a:buNone/>
            </a:pPr>
            <a:r>
              <a:rPr lang="en-US" sz="2000" b="1" i="0" u="none" strike="noStrike" baseline="0" dirty="0">
                <a:latin typeface="Segoe UI" panose="020B0502040204020203" pitchFamily="34" charset="0"/>
              </a:rPr>
              <a:t>Assigned to those actions, regardless of dollar value, that if not processed efficiently and effectively would: (and/or) </a:t>
            </a:r>
          </a:p>
          <a:p>
            <a:pPr lvl="1"/>
            <a:endParaRPr lang="en-US" sz="2000" b="0" i="0" u="none" strike="noStrike" baseline="0" dirty="0">
              <a:latin typeface="Segoe UI" panose="020B0502040204020203" pitchFamily="34" charset="0"/>
            </a:endParaRPr>
          </a:p>
          <a:p>
            <a:pPr lvl="1"/>
            <a:r>
              <a:rPr lang="en-US" sz="2000" b="0" i="0" u="none" strike="noStrike" baseline="0" dirty="0">
                <a:latin typeface="Segoe UI" panose="020B0502040204020203" pitchFamily="34" charset="0"/>
              </a:rPr>
              <a:t>Impact the execution of strategic goals/vision of Executive leadership – when expressly stated.</a:t>
            </a:r>
          </a:p>
          <a:p>
            <a:pPr lvl="1"/>
            <a:endParaRPr lang="en-US" sz="2000" b="0" i="0" u="none" strike="noStrike" baseline="0" dirty="0">
              <a:latin typeface="Segoe UI" panose="020B0502040204020203" pitchFamily="34" charset="0"/>
            </a:endParaRPr>
          </a:p>
          <a:p>
            <a:pPr lvl="1"/>
            <a:r>
              <a:rPr lang="en-US" sz="2000" b="0" i="0" u="none" strike="noStrike" baseline="0" dirty="0">
                <a:latin typeface="Segoe UI" panose="020B0502040204020203" pitchFamily="34" charset="0"/>
              </a:rPr>
              <a:t>Degrade the execution of Division/Departmental goals and timelines -- when expressly stated. </a:t>
            </a:r>
          </a:p>
          <a:p>
            <a:pPr lvl="1"/>
            <a:endParaRPr lang="en-US" sz="2000" b="0" i="0" u="none" strike="noStrike" baseline="0" dirty="0">
              <a:latin typeface="Segoe UI" panose="020B0502040204020203" pitchFamily="34" charset="0"/>
            </a:endParaRPr>
          </a:p>
          <a:p>
            <a:pPr lvl="1"/>
            <a:r>
              <a:rPr lang="en-US" sz="2000" b="0" i="0" u="none" strike="noStrike" baseline="0" dirty="0">
                <a:latin typeface="Segoe UI" panose="020B0502040204020203" pitchFamily="34" charset="0"/>
              </a:rPr>
              <a:t>Disrupt operations aligned to academic year, athletic seasons, or critical path projects. </a:t>
            </a:r>
          </a:p>
          <a:p>
            <a:pPr lvl="1"/>
            <a:endParaRPr lang="en-US" sz="2000" b="0" i="0" u="none" strike="noStrike" baseline="0" dirty="0">
              <a:latin typeface="Segoe UI" panose="020B0502040204020203" pitchFamily="34" charset="0"/>
            </a:endParaRPr>
          </a:p>
          <a:p>
            <a:pPr lvl="1"/>
            <a:r>
              <a:rPr lang="en-US" sz="2000" b="0" i="0" u="none" strike="noStrike" baseline="0" dirty="0">
                <a:latin typeface="Segoe UI" panose="020B0502040204020203" pitchFamily="34" charset="0"/>
              </a:rPr>
              <a:t>As directed by the Chief Procurement Administrator. </a:t>
            </a:r>
          </a:p>
          <a:p>
            <a:endParaRPr lang="en-US" sz="1100" b="0" i="0" u="none" strike="noStrike" baseline="0" dirty="0">
              <a:latin typeface="Segoe UI" panose="020B0502040204020203" pitchFamily="34" charset="0"/>
            </a:endParaRPr>
          </a:p>
          <a:p>
            <a:pPr marL="0" indent="0">
              <a:buNone/>
            </a:pPr>
            <a:endParaRPr lang="en-US" sz="1100" dirty="0"/>
          </a:p>
        </p:txBody>
      </p:sp>
      <p:sp>
        <p:nvSpPr>
          <p:cNvPr id="4" name="Slide Number Placeholder 3">
            <a:extLst>
              <a:ext uri="{FF2B5EF4-FFF2-40B4-BE49-F238E27FC236}">
                <a16:creationId xmlns:a16="http://schemas.microsoft.com/office/drawing/2014/main" id="{4378E985-82B9-22D1-4062-520AD66BEA40}"/>
              </a:ext>
            </a:extLst>
          </p:cNvPr>
          <p:cNvSpPr>
            <a:spLocks noGrp="1"/>
          </p:cNvSpPr>
          <p:nvPr>
            <p:ph type="sldNum" sz="quarter" idx="12"/>
          </p:nvPr>
        </p:nvSpPr>
        <p:spPr>
          <a:xfrm>
            <a:off x="9541564" y="6356350"/>
            <a:ext cx="1812235" cy="365125"/>
          </a:xfrm>
        </p:spPr>
        <p:txBody>
          <a:bodyPr>
            <a:normAutofit/>
          </a:bodyPr>
          <a:lstStyle/>
          <a:p>
            <a:pPr>
              <a:spcAft>
                <a:spcPts val="600"/>
              </a:spcAft>
            </a:pPr>
            <a:fld id="{DBA1B0FB-D917-4C8C-928F-313BD683BF39}" type="slidenum">
              <a:rPr lang="en-US"/>
              <a:pPr>
                <a:spcAft>
                  <a:spcPts val="600"/>
                </a:spcAft>
              </a:pPr>
              <a:t>14</a:t>
            </a:fld>
            <a:endParaRPr lang="en-US"/>
          </a:p>
        </p:txBody>
      </p:sp>
      <p:pic>
        <p:nvPicPr>
          <p:cNvPr id="6" name="Picture 5" descr="A cartoon of a duck holding a card&#10;&#10;Description automatically generated">
            <a:extLst>
              <a:ext uri="{FF2B5EF4-FFF2-40B4-BE49-F238E27FC236}">
                <a16:creationId xmlns:a16="http://schemas.microsoft.com/office/drawing/2014/main" id="{EFAF8840-2638-BD34-6979-80F679EBD3A5}"/>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75881" y="6077227"/>
            <a:ext cx="681292" cy="686440"/>
          </a:xfrm>
          <a:prstGeom prst="rect">
            <a:avLst/>
          </a:prstGeom>
        </p:spPr>
      </p:pic>
    </p:spTree>
    <p:extLst>
      <p:ext uri="{BB962C8B-B14F-4D97-AF65-F5344CB8AC3E}">
        <p14:creationId xmlns:p14="http://schemas.microsoft.com/office/powerpoint/2010/main" val="1382203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53524E-4821-ACD2-EC35-0495FD7636BC}"/>
              </a:ext>
            </a:extLst>
          </p:cNvPr>
          <p:cNvSpPr>
            <a:spLocks noGrp="1"/>
          </p:cNvSpPr>
          <p:nvPr>
            <p:ph type="title"/>
          </p:nvPr>
        </p:nvSpPr>
        <p:spPr>
          <a:xfrm>
            <a:off x="686834" y="1153572"/>
            <a:ext cx="3200400" cy="4461163"/>
          </a:xfrm>
        </p:spPr>
        <p:txBody>
          <a:bodyPr>
            <a:normAutofit/>
          </a:bodyPr>
          <a:lstStyle/>
          <a:p>
            <a:r>
              <a:rPr lang="en-US" sz="3700" dirty="0"/>
              <a:t>Prioritization: </a:t>
            </a:r>
            <a:br>
              <a:rPr lang="en-US" sz="3700" dirty="0">
                <a:solidFill>
                  <a:srgbClr val="FFFFFF"/>
                </a:solidFill>
              </a:rPr>
            </a:br>
            <a:r>
              <a:rPr lang="en-US" sz="3700" dirty="0">
                <a:solidFill>
                  <a:srgbClr val="00B050"/>
                </a:solidFill>
              </a:rPr>
              <a:t>Normal</a:t>
            </a:r>
          </a:p>
        </p:txBody>
      </p:sp>
      <p:sp>
        <p:nvSpPr>
          <p:cNvPr id="32" name="Arc 3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4F41AF7-EA20-E44C-B232-EE305801BD00}"/>
              </a:ext>
            </a:extLst>
          </p:cNvPr>
          <p:cNvSpPr>
            <a:spLocks noGrp="1"/>
          </p:cNvSpPr>
          <p:nvPr>
            <p:ph idx="1"/>
          </p:nvPr>
        </p:nvSpPr>
        <p:spPr>
          <a:xfrm>
            <a:off x="4500727" y="319088"/>
            <a:ext cx="6906491" cy="4715808"/>
          </a:xfrm>
        </p:spPr>
        <p:txBody>
          <a:bodyPr anchor="ctr">
            <a:normAutofit/>
          </a:bodyPr>
          <a:lstStyle/>
          <a:p>
            <a:pPr marL="0" indent="0">
              <a:buNone/>
            </a:pPr>
            <a:r>
              <a:rPr lang="en-US" sz="2400" b="1" i="0" u="none" strike="noStrike" baseline="0" dirty="0">
                <a:latin typeface="Segoe UI" panose="020B0502040204020203" pitchFamily="34" charset="0"/>
              </a:rPr>
              <a:t>Assigned to all other contracts.</a:t>
            </a:r>
          </a:p>
          <a:p>
            <a:pPr marL="0" indent="0">
              <a:buNone/>
            </a:pPr>
            <a:endParaRPr lang="en-US" sz="2400" b="0" i="0" u="none" strike="noStrike" baseline="0" dirty="0">
              <a:latin typeface="Segoe UI" panose="020B0502040204020203" pitchFamily="34" charset="0"/>
            </a:endParaRPr>
          </a:p>
          <a:p>
            <a:pPr lvl="1"/>
            <a:r>
              <a:rPr lang="en-US" b="0" i="0" u="none" strike="noStrike" baseline="0" dirty="0">
                <a:latin typeface="Segoe UI" panose="020B0502040204020203" pitchFamily="34" charset="0"/>
              </a:rPr>
              <a:t>Processed on a first in first out basis. </a:t>
            </a:r>
          </a:p>
          <a:p>
            <a:pPr lvl="1"/>
            <a:endParaRPr lang="en-US" b="0" i="0" u="none" strike="noStrike" baseline="0" dirty="0">
              <a:latin typeface="Segoe UI" panose="020B0502040204020203" pitchFamily="34" charset="0"/>
            </a:endParaRPr>
          </a:p>
          <a:p>
            <a:pPr lvl="1"/>
            <a:r>
              <a:rPr lang="en-US" b="0" i="0" u="none" strike="noStrike" baseline="0" dirty="0">
                <a:latin typeface="Segoe UI" panose="020B0502040204020203" pitchFamily="34" charset="0"/>
              </a:rPr>
              <a:t>Processed in accordance with required delivery date and/or start of period of performance. </a:t>
            </a:r>
          </a:p>
          <a:p>
            <a:pPr marL="0" indent="0">
              <a:buNone/>
            </a:pPr>
            <a:r>
              <a:rPr lang="en-US" sz="1700" b="0" i="0" u="none" strike="noStrike" baseline="0" dirty="0">
                <a:latin typeface="Segoe UI" panose="020B0502040204020203" pitchFamily="34" charset="0"/>
              </a:rPr>
              <a:t> </a:t>
            </a:r>
            <a:endParaRPr lang="en-US" sz="1700" dirty="0"/>
          </a:p>
        </p:txBody>
      </p:sp>
      <p:sp>
        <p:nvSpPr>
          <p:cNvPr id="4" name="Slide Number Placeholder 3">
            <a:extLst>
              <a:ext uri="{FF2B5EF4-FFF2-40B4-BE49-F238E27FC236}">
                <a16:creationId xmlns:a16="http://schemas.microsoft.com/office/drawing/2014/main" id="{4378E985-82B9-22D1-4062-520AD66BEA40}"/>
              </a:ext>
            </a:extLst>
          </p:cNvPr>
          <p:cNvSpPr>
            <a:spLocks noGrp="1"/>
          </p:cNvSpPr>
          <p:nvPr>
            <p:ph type="sldNum" sz="quarter" idx="12"/>
          </p:nvPr>
        </p:nvSpPr>
        <p:spPr>
          <a:xfrm>
            <a:off x="9541564" y="6356350"/>
            <a:ext cx="1812235" cy="365125"/>
          </a:xfrm>
        </p:spPr>
        <p:txBody>
          <a:bodyPr>
            <a:normAutofit/>
          </a:bodyPr>
          <a:lstStyle/>
          <a:p>
            <a:pPr>
              <a:spcAft>
                <a:spcPts val="600"/>
              </a:spcAft>
            </a:pPr>
            <a:fld id="{DBA1B0FB-D917-4C8C-928F-313BD683BF39}" type="slidenum">
              <a:rPr lang="en-US" smtClean="0"/>
              <a:pPr>
                <a:spcAft>
                  <a:spcPts val="600"/>
                </a:spcAft>
              </a:pPr>
              <a:t>15</a:t>
            </a:fld>
            <a:endParaRPr lang="en-US"/>
          </a:p>
        </p:txBody>
      </p:sp>
      <p:pic>
        <p:nvPicPr>
          <p:cNvPr id="6" name="Picture 5" descr="A cartoon of a duck holding a card&#10;&#10;Description automatically generated">
            <a:extLst>
              <a:ext uri="{FF2B5EF4-FFF2-40B4-BE49-F238E27FC236}">
                <a16:creationId xmlns:a16="http://schemas.microsoft.com/office/drawing/2014/main" id="{E05F5BAE-5D1C-0F12-C72E-79A444DC2724}"/>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75881" y="6077227"/>
            <a:ext cx="681292" cy="686440"/>
          </a:xfrm>
          <a:prstGeom prst="rect">
            <a:avLst/>
          </a:prstGeom>
        </p:spPr>
      </p:pic>
    </p:spTree>
    <p:extLst>
      <p:ext uri="{BB962C8B-B14F-4D97-AF65-F5344CB8AC3E}">
        <p14:creationId xmlns:p14="http://schemas.microsoft.com/office/powerpoint/2010/main" val="3439803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6" name="Rectangle 95">
            <a:extLst>
              <a:ext uri="{FF2B5EF4-FFF2-40B4-BE49-F238E27FC236}">
                <a16:creationId xmlns:a16="http://schemas.microsoft.com/office/drawing/2014/main" id="{1CD81A2A-6ED4-4EF4-A14C-912D31E14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9153524E-4821-ACD2-EC35-0495FD7636BC}"/>
              </a:ext>
            </a:extLst>
          </p:cNvPr>
          <p:cNvSpPr>
            <a:spLocks noGrp="1"/>
          </p:cNvSpPr>
          <p:nvPr>
            <p:ph type="title"/>
          </p:nvPr>
        </p:nvSpPr>
        <p:spPr>
          <a:xfrm>
            <a:off x="203673" y="365124"/>
            <a:ext cx="5393361" cy="1325563"/>
          </a:xfrm>
        </p:spPr>
        <p:txBody>
          <a:bodyPr>
            <a:normAutofit/>
          </a:bodyPr>
          <a:lstStyle/>
          <a:p>
            <a:pPr algn="ctr"/>
            <a:r>
              <a:rPr lang="en-US" b="1">
                <a:solidFill>
                  <a:schemeClr val="accent1">
                    <a:lumMod val="75000"/>
                  </a:schemeClr>
                </a:solidFill>
              </a:rPr>
              <a:t>Scorecards</a:t>
            </a:r>
            <a:endParaRPr lang="en-US" b="1" dirty="0">
              <a:solidFill>
                <a:schemeClr val="accent1">
                  <a:lumMod val="75000"/>
                </a:schemeClr>
              </a:solidFill>
            </a:endParaRPr>
          </a:p>
        </p:txBody>
      </p:sp>
      <p:sp>
        <p:nvSpPr>
          <p:cNvPr id="97" name="Freeform: Shape 96">
            <a:extLst>
              <a:ext uri="{FF2B5EF4-FFF2-40B4-BE49-F238E27FC236}">
                <a16:creationId xmlns:a16="http://schemas.microsoft.com/office/drawing/2014/main" id="{1661932C-CA15-4E17-B115-FAE7CBEE4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4F41AF7-EA20-E44C-B232-EE305801BD00}"/>
              </a:ext>
            </a:extLst>
          </p:cNvPr>
          <p:cNvSpPr>
            <a:spLocks noGrp="1"/>
          </p:cNvSpPr>
          <p:nvPr>
            <p:ph idx="1"/>
          </p:nvPr>
        </p:nvSpPr>
        <p:spPr>
          <a:xfrm>
            <a:off x="838200" y="1825625"/>
            <a:ext cx="5393361" cy="4351338"/>
          </a:xfrm>
        </p:spPr>
        <p:txBody>
          <a:bodyPr>
            <a:normAutofit/>
          </a:bodyPr>
          <a:lstStyle/>
          <a:p>
            <a:pPr marL="0" indent="0">
              <a:buNone/>
            </a:pPr>
            <a:r>
              <a:rPr lang="en-US" b="0" i="0">
                <a:effectLst/>
                <a:latin typeface="inherit"/>
              </a:rPr>
              <a:t>Departments are required to submit an annual Supplier Performance Scorecard on vendors who have:</a:t>
            </a:r>
          </a:p>
          <a:p>
            <a:r>
              <a:rPr lang="en-US" b="0" i="0">
                <a:effectLst/>
                <a:latin typeface="inherit"/>
              </a:rPr>
              <a:t>a purchase order and/or contract with a value of more than $250,000; and/or </a:t>
            </a:r>
          </a:p>
          <a:p>
            <a:r>
              <a:rPr lang="en-US" b="0" i="0">
                <a:effectLst/>
                <a:latin typeface="inherit"/>
              </a:rPr>
              <a:t>has a service that is 12 months or more in term length.</a:t>
            </a:r>
          </a:p>
          <a:p>
            <a:pPr marL="0" indent="0">
              <a:buNone/>
            </a:pPr>
            <a:endParaRPr lang="en-US" dirty="0"/>
          </a:p>
        </p:txBody>
      </p:sp>
      <p:sp>
        <p:nvSpPr>
          <p:cNvPr id="98" name="Oval 97">
            <a:extLst>
              <a:ext uri="{FF2B5EF4-FFF2-40B4-BE49-F238E27FC236}">
                <a16:creationId xmlns:a16="http://schemas.microsoft.com/office/drawing/2014/main" id="{8590ADD5-9383-4D3D-9047-3DA2593CC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DABE3E45-88CF-45D8-8D40-C773324D9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100" name="Straight Connector 99">
            <a:extLst>
              <a:ext uri="{FF2B5EF4-FFF2-40B4-BE49-F238E27FC236}">
                <a16:creationId xmlns:a16="http://schemas.microsoft.com/office/drawing/2014/main" id="{49CD1692-827B-4C8D-B4A1-134FD04CF4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01" name="Freeform: Shape 100">
            <a:extLst>
              <a:ext uri="{FF2B5EF4-FFF2-40B4-BE49-F238E27FC236}">
                <a16:creationId xmlns:a16="http://schemas.microsoft.com/office/drawing/2014/main" id="{B91ECDA9-56DC-4270-8F33-01C5637B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75F47824-961D-465D-84F9-EAE11BC61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Slide Number Placeholder 3">
            <a:extLst>
              <a:ext uri="{FF2B5EF4-FFF2-40B4-BE49-F238E27FC236}">
                <a16:creationId xmlns:a16="http://schemas.microsoft.com/office/drawing/2014/main" id="{4378E985-82B9-22D1-4062-520AD66BEA40}"/>
              </a:ext>
            </a:extLst>
          </p:cNvPr>
          <p:cNvSpPr>
            <a:spLocks noGrp="1"/>
          </p:cNvSpPr>
          <p:nvPr>
            <p:ph type="sldNum" sz="quarter" idx="12"/>
          </p:nvPr>
        </p:nvSpPr>
        <p:spPr>
          <a:xfrm>
            <a:off x="10030244" y="6356350"/>
            <a:ext cx="1323555" cy="365125"/>
          </a:xfrm>
        </p:spPr>
        <p:txBody>
          <a:bodyPr>
            <a:normAutofit/>
          </a:bodyPr>
          <a:lstStyle/>
          <a:p>
            <a:pPr>
              <a:spcAft>
                <a:spcPts val="600"/>
              </a:spcAft>
            </a:pPr>
            <a:fld id="{DBA1B0FB-D917-4C8C-928F-313BD683BF39}" type="slidenum">
              <a:rPr lang="en-US" smtClean="0"/>
              <a:pPr>
                <a:spcAft>
                  <a:spcPts val="600"/>
                </a:spcAft>
              </a:pPr>
              <a:t>16</a:t>
            </a:fld>
            <a:endParaRPr lang="en-US"/>
          </a:p>
        </p:txBody>
      </p:sp>
      <p:sp>
        <p:nvSpPr>
          <p:cNvPr id="103" name="Freeform: Shape 102">
            <a:extLst>
              <a:ext uri="{FF2B5EF4-FFF2-40B4-BE49-F238E27FC236}">
                <a16:creationId xmlns:a16="http://schemas.microsoft.com/office/drawing/2014/main" id="{FEC9DA3E-C1D7-472D-B7C0-F71AE41FB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pic>
        <p:nvPicPr>
          <p:cNvPr id="6" name="Picture 5" descr="A cartoon of a duck holding a card&#10;&#10;Description automatically generated">
            <a:extLst>
              <a:ext uri="{FF2B5EF4-FFF2-40B4-BE49-F238E27FC236}">
                <a16:creationId xmlns:a16="http://schemas.microsoft.com/office/drawing/2014/main" id="{2A8E1D2D-6A13-8F6E-F992-1C2BA49FCC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66873" y="1490678"/>
            <a:ext cx="3537345" cy="3564075"/>
          </a:xfrm>
          <a:prstGeom prst="rect">
            <a:avLst/>
          </a:prstGeom>
        </p:spPr>
      </p:pic>
    </p:spTree>
    <p:extLst>
      <p:ext uri="{BB962C8B-B14F-4D97-AF65-F5344CB8AC3E}">
        <p14:creationId xmlns:p14="http://schemas.microsoft.com/office/powerpoint/2010/main" val="2517499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53524E-4821-ACD2-EC35-0495FD7636BC}"/>
              </a:ext>
            </a:extLst>
          </p:cNvPr>
          <p:cNvSpPr>
            <a:spLocks noGrp="1"/>
          </p:cNvSpPr>
          <p:nvPr>
            <p:ph type="title"/>
          </p:nvPr>
        </p:nvSpPr>
        <p:spPr>
          <a:xfrm>
            <a:off x="523283" y="2102178"/>
            <a:ext cx="2898647" cy="1089750"/>
          </a:xfrm>
        </p:spPr>
        <p:txBody>
          <a:bodyPr anchor="b">
            <a:normAutofit/>
          </a:bodyPr>
          <a:lstStyle/>
          <a:p>
            <a:pPr algn="ctr"/>
            <a:r>
              <a:rPr lang="en-US">
                <a:solidFill>
                  <a:srgbClr val="FFFFFF"/>
                </a:solidFill>
              </a:rPr>
              <a:t>Highlights</a:t>
            </a:r>
            <a:endParaRPr lang="en-US" dirty="0">
              <a:solidFill>
                <a:srgbClr val="FFFFFF"/>
              </a:solidFill>
            </a:endParaRPr>
          </a:p>
        </p:txBody>
      </p:sp>
      <p:sp>
        <p:nvSpPr>
          <p:cNvPr id="3" name="Content Placeholder 2">
            <a:extLst>
              <a:ext uri="{FF2B5EF4-FFF2-40B4-BE49-F238E27FC236}">
                <a16:creationId xmlns:a16="http://schemas.microsoft.com/office/drawing/2014/main" id="{64F41AF7-EA20-E44C-B232-EE305801BD00}"/>
              </a:ext>
            </a:extLst>
          </p:cNvPr>
          <p:cNvSpPr>
            <a:spLocks noGrp="1"/>
          </p:cNvSpPr>
          <p:nvPr>
            <p:ph idx="1"/>
          </p:nvPr>
        </p:nvSpPr>
        <p:spPr>
          <a:xfrm>
            <a:off x="4810259" y="649480"/>
            <a:ext cx="6555347" cy="5546047"/>
          </a:xfrm>
        </p:spPr>
        <p:txBody>
          <a:bodyPr anchor="ctr">
            <a:normAutofit/>
          </a:bodyPr>
          <a:lstStyle/>
          <a:p>
            <a:pPr fontAlgn="base">
              <a:buFont typeface="Arial" panose="020B0604020202020204" pitchFamily="34" charset="0"/>
              <a:buChar char="•"/>
            </a:pPr>
            <a:r>
              <a:rPr lang="en-US" sz="2400" b="1" i="0" dirty="0">
                <a:effectLst/>
                <a:latin typeface="inherit"/>
              </a:rPr>
              <a:t>Term.</a:t>
            </a:r>
            <a:r>
              <a:rPr lang="en-US" sz="2400" b="0" i="0" dirty="0">
                <a:effectLst/>
                <a:latin typeface="inherit"/>
              </a:rPr>
              <a:t> The maximum allowable term for any contract - including options for renewal – without requiring additional Board approvals, is five (5) years.</a:t>
            </a:r>
          </a:p>
          <a:p>
            <a:pPr fontAlgn="base">
              <a:buFont typeface="Arial" panose="020B0604020202020204" pitchFamily="34" charset="0"/>
              <a:buChar char="•"/>
            </a:pPr>
            <a:r>
              <a:rPr lang="en-US" sz="2400" b="1" i="0" dirty="0">
                <a:effectLst/>
                <a:latin typeface="inherit"/>
              </a:rPr>
              <a:t>Renewals. </a:t>
            </a:r>
            <a:r>
              <a:rPr lang="en-US" sz="2400" b="0" i="0" dirty="0">
                <a:effectLst/>
                <a:latin typeface="inherit"/>
              </a:rPr>
              <a:t>Auto-renewal terms are not acceptable. All renewals must be included in a contract as an option with a defined notification period. </a:t>
            </a:r>
          </a:p>
          <a:p>
            <a:pPr fontAlgn="base">
              <a:buFont typeface="Arial" panose="020B0604020202020204" pitchFamily="34" charset="0"/>
              <a:buChar char="•"/>
            </a:pPr>
            <a:r>
              <a:rPr lang="en-US" sz="2400" b="1" i="0" dirty="0">
                <a:effectLst/>
                <a:latin typeface="inherit"/>
              </a:rPr>
              <a:t>Scorecards. </a:t>
            </a:r>
            <a:r>
              <a:rPr lang="en-US" sz="2400" b="0" i="0" dirty="0">
                <a:effectLst/>
                <a:latin typeface="inherit"/>
              </a:rPr>
              <a:t>Departments are required to submit an annual Supplier Performance Scorecard on vendors who have a purchase order and/or contract with a value of more than $250,000 and/or has a service that is 12 months or more in term length.</a:t>
            </a:r>
          </a:p>
          <a:p>
            <a:pPr marL="0" indent="0">
              <a:buNone/>
            </a:pPr>
            <a:endParaRPr lang="en-US" sz="2000" dirty="0"/>
          </a:p>
        </p:txBody>
      </p:sp>
      <p:sp>
        <p:nvSpPr>
          <p:cNvPr id="4" name="Slide Number Placeholder 3">
            <a:extLst>
              <a:ext uri="{FF2B5EF4-FFF2-40B4-BE49-F238E27FC236}">
                <a16:creationId xmlns:a16="http://schemas.microsoft.com/office/drawing/2014/main" id="{4378E985-82B9-22D1-4062-520AD66BEA40}"/>
              </a:ext>
            </a:extLst>
          </p:cNvPr>
          <p:cNvSpPr>
            <a:spLocks noGrp="1"/>
          </p:cNvSpPr>
          <p:nvPr>
            <p:ph type="sldNum" sz="quarter" idx="12"/>
          </p:nvPr>
        </p:nvSpPr>
        <p:spPr>
          <a:xfrm>
            <a:off x="11704320" y="6455664"/>
            <a:ext cx="448056" cy="365125"/>
          </a:xfrm>
        </p:spPr>
        <p:txBody>
          <a:bodyPr>
            <a:normAutofit/>
          </a:bodyPr>
          <a:lstStyle/>
          <a:p>
            <a:pPr>
              <a:spcAft>
                <a:spcPts val="600"/>
              </a:spcAft>
            </a:pPr>
            <a:fld id="{DBA1B0FB-D917-4C8C-928F-313BD683BF39}" type="slidenum">
              <a:rPr lang="en-US" sz="1100">
                <a:solidFill>
                  <a:schemeClr val="tx1">
                    <a:lumMod val="50000"/>
                    <a:lumOff val="50000"/>
                  </a:schemeClr>
                </a:solidFill>
              </a:rPr>
              <a:pPr>
                <a:spcAft>
                  <a:spcPts val="600"/>
                </a:spcAft>
              </a:pPr>
              <a:t>17</a:t>
            </a:fld>
            <a:endParaRPr lang="en-US" sz="1100">
              <a:solidFill>
                <a:schemeClr val="tx1">
                  <a:lumMod val="50000"/>
                  <a:lumOff val="50000"/>
                </a:schemeClr>
              </a:solidFill>
            </a:endParaRPr>
          </a:p>
        </p:txBody>
      </p:sp>
      <p:pic>
        <p:nvPicPr>
          <p:cNvPr id="5" name="Picture 4" descr="A cartoon of a duck holding a card&#10;&#10;Description automatically generated">
            <a:extLst>
              <a:ext uri="{FF2B5EF4-FFF2-40B4-BE49-F238E27FC236}">
                <a16:creationId xmlns:a16="http://schemas.microsoft.com/office/drawing/2014/main" id="{09709ED7-5E47-4522-BC76-319C9CBFBCDE}"/>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285577" y="5518111"/>
            <a:ext cx="1105246" cy="1113598"/>
          </a:xfrm>
          <a:prstGeom prst="rect">
            <a:avLst/>
          </a:prstGeom>
        </p:spPr>
      </p:pic>
    </p:spTree>
    <p:extLst>
      <p:ext uri="{BB962C8B-B14F-4D97-AF65-F5344CB8AC3E}">
        <p14:creationId xmlns:p14="http://schemas.microsoft.com/office/powerpoint/2010/main" val="650215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8D0D6D3E-D7F9-4591-9CA9-DDF4DB1F73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19320A7-ABEC-D2EF-6481-8324A314FE84}"/>
              </a:ext>
            </a:extLst>
          </p:cNvPr>
          <p:cNvSpPr>
            <a:spLocks noGrp="1"/>
          </p:cNvSpPr>
          <p:nvPr>
            <p:ph type="title"/>
          </p:nvPr>
        </p:nvSpPr>
        <p:spPr>
          <a:xfrm>
            <a:off x="982639" y="1012536"/>
            <a:ext cx="4613300" cy="3163224"/>
          </a:xfrm>
        </p:spPr>
        <p:txBody>
          <a:bodyPr vert="horz" lIns="91440" tIns="45720" rIns="91440" bIns="45720" rtlCol="0" anchor="t">
            <a:normAutofit/>
          </a:bodyPr>
          <a:lstStyle/>
          <a:p>
            <a:r>
              <a:rPr lang="en-US" sz="4800">
                <a:solidFill>
                  <a:schemeClr val="tx1"/>
                </a:solidFill>
              </a:rPr>
              <a:t>Questions?</a:t>
            </a:r>
          </a:p>
        </p:txBody>
      </p:sp>
      <p:sp>
        <p:nvSpPr>
          <p:cNvPr id="3" name="TextBox 2">
            <a:extLst>
              <a:ext uri="{FF2B5EF4-FFF2-40B4-BE49-F238E27FC236}">
                <a16:creationId xmlns:a16="http://schemas.microsoft.com/office/drawing/2014/main" id="{DE361BA2-62BD-892F-DD29-C5F63F547D6E}"/>
              </a:ext>
            </a:extLst>
          </p:cNvPr>
          <p:cNvSpPr txBox="1"/>
          <p:nvPr/>
        </p:nvSpPr>
        <p:spPr>
          <a:xfrm>
            <a:off x="982638" y="4389120"/>
            <a:ext cx="4408228" cy="1192815"/>
          </a:xfrm>
          <a:prstGeom prst="rect">
            <a:avLst/>
          </a:prstGeom>
        </p:spPr>
        <p:txBody>
          <a:bodyPr vert="horz" lIns="91440" tIns="45720" rIns="91440" bIns="45720" rtlCol="0" anchor="b">
            <a:normAutofit/>
          </a:bodyPr>
          <a:lstStyle/>
          <a:p>
            <a:pPr>
              <a:lnSpc>
                <a:spcPct val="90000"/>
              </a:lnSpc>
              <a:spcBef>
                <a:spcPts val="1000"/>
              </a:spcBef>
            </a:pPr>
            <a:r>
              <a:rPr lang="en-US" sz="2400" b="1"/>
              <a:t>QUESTIONS?</a:t>
            </a:r>
          </a:p>
        </p:txBody>
      </p:sp>
      <p:sp>
        <p:nvSpPr>
          <p:cNvPr id="30" name="Rectangle 29">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23336" y="-3"/>
            <a:ext cx="4068664" cy="6858000"/>
          </a:xfrm>
          <a:prstGeom prst="rect">
            <a:avLst/>
          </a:prstGeom>
          <a:gradFill>
            <a:gsLst>
              <a:gs pos="26000">
                <a:srgbClr val="000000"/>
              </a:gs>
              <a:gs pos="100000">
                <a:schemeClr val="accent1"/>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23336" y="-3"/>
            <a:ext cx="3611463" cy="6858000"/>
          </a:xfrm>
          <a:prstGeom prst="rect">
            <a:avLst/>
          </a:prstGeom>
          <a:gradFill>
            <a:gsLst>
              <a:gs pos="0">
                <a:schemeClr val="accent1">
                  <a:lumMod val="75000"/>
                  <a:alpha val="56000"/>
                </a:schemeClr>
              </a:gs>
              <a:gs pos="100000">
                <a:srgbClr val="000000">
                  <a:alpha val="52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230721" y="-107390"/>
            <a:ext cx="3853890" cy="4068665"/>
          </a:xfrm>
          <a:prstGeom prst="rect">
            <a:avLst/>
          </a:prstGeom>
          <a:gradFill>
            <a:gsLst>
              <a:gs pos="0">
                <a:srgbClr val="000000">
                  <a:alpha val="34000"/>
                </a:srgbClr>
              </a:gs>
              <a:gs pos="96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E200CB66-B82E-AE1B-B124-AB2ECD00E816}"/>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defRPr/>
            </a:pPr>
            <a:fld id="{DBA1B0FB-D917-4C8C-928F-313BD683BF39}" type="slidenum">
              <a:rPr lang="en-US" sz="1100">
                <a:solidFill>
                  <a:srgbClr val="FFFFFF"/>
                </a:solidFill>
                <a:latin typeface="Calibri" panose="020F0502020204030204"/>
              </a:rPr>
              <a:pPr>
                <a:spcAft>
                  <a:spcPts val="600"/>
                </a:spcAft>
                <a:defRPr/>
              </a:pPr>
              <a:t>18</a:t>
            </a:fld>
            <a:endParaRPr lang="en-US" sz="1100">
              <a:solidFill>
                <a:srgbClr val="FFFFFF"/>
              </a:solidFill>
              <a:latin typeface="Calibri" panose="020F0502020204030204"/>
            </a:endParaRPr>
          </a:p>
        </p:txBody>
      </p:sp>
      <p:sp>
        <p:nvSpPr>
          <p:cNvPr id="6" name="TextBox 5">
            <a:extLst>
              <a:ext uri="{FF2B5EF4-FFF2-40B4-BE49-F238E27FC236}">
                <a16:creationId xmlns:a16="http://schemas.microsoft.com/office/drawing/2014/main" id="{AB760F44-97B7-64C5-4D9E-F09DF51F1753}"/>
              </a:ext>
            </a:extLst>
          </p:cNvPr>
          <p:cNvSpPr txBox="1"/>
          <p:nvPr/>
        </p:nvSpPr>
        <p:spPr>
          <a:xfrm>
            <a:off x="982638" y="2883894"/>
            <a:ext cx="4408228" cy="923330"/>
          </a:xfrm>
          <a:prstGeom prst="rect">
            <a:avLst/>
          </a:prstGeom>
          <a:noFill/>
        </p:spPr>
        <p:txBody>
          <a:bodyPr wrap="square" rtlCol="0">
            <a:spAutoFit/>
          </a:bodyPr>
          <a:lstStyle/>
          <a:p>
            <a:r>
              <a:rPr lang="en-US" sz="5400" b="1" dirty="0">
                <a:solidFill>
                  <a:schemeClr val="bg2">
                    <a:lumMod val="10000"/>
                  </a:schemeClr>
                </a:solidFill>
              </a:rPr>
              <a:t>QUESTIONS?</a:t>
            </a:r>
          </a:p>
        </p:txBody>
      </p:sp>
      <p:pic>
        <p:nvPicPr>
          <p:cNvPr id="5" name="Picture 4" descr="A cartoon bear wearing a jersey&#10;&#10;Description automatically generated">
            <a:extLst>
              <a:ext uri="{FF2B5EF4-FFF2-40B4-BE49-F238E27FC236}">
                <a16:creationId xmlns:a16="http://schemas.microsoft.com/office/drawing/2014/main" id="{CC7281C4-09E7-45A7-2892-C8631A8F80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2035" y="1012536"/>
            <a:ext cx="2342593" cy="4931777"/>
          </a:xfrm>
          <a:prstGeom prst="rect">
            <a:avLst/>
          </a:prstGeom>
        </p:spPr>
      </p:pic>
    </p:spTree>
    <p:extLst>
      <p:ext uri="{BB962C8B-B14F-4D97-AF65-F5344CB8AC3E}">
        <p14:creationId xmlns:p14="http://schemas.microsoft.com/office/powerpoint/2010/main" val="2913746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EAB6B-0C4B-F594-A526-05FB708E234B}"/>
              </a:ext>
            </a:extLst>
          </p:cNvPr>
          <p:cNvSpPr>
            <a:spLocks noGrp="1"/>
          </p:cNvSpPr>
          <p:nvPr>
            <p:ph type="title"/>
          </p:nvPr>
        </p:nvSpPr>
        <p:spPr>
          <a:solidFill>
            <a:srgbClr val="000066"/>
          </a:solidFill>
        </p:spPr>
        <p:txBody>
          <a:bodyPr/>
          <a:lstStyle/>
          <a:p>
            <a:r>
              <a:rPr lang="en-US" dirty="0">
                <a:solidFill>
                  <a:schemeClr val="bg1"/>
                </a:solidFill>
              </a:rPr>
              <a:t>Authority</a:t>
            </a:r>
          </a:p>
        </p:txBody>
      </p:sp>
      <p:sp>
        <p:nvSpPr>
          <p:cNvPr id="3" name="Content Placeholder 2">
            <a:extLst>
              <a:ext uri="{FF2B5EF4-FFF2-40B4-BE49-F238E27FC236}">
                <a16:creationId xmlns:a16="http://schemas.microsoft.com/office/drawing/2014/main" id="{29AD206D-2E83-EFC1-1175-EDC582FEE301}"/>
              </a:ext>
            </a:extLst>
          </p:cNvPr>
          <p:cNvSpPr>
            <a:spLocks noGrp="1"/>
          </p:cNvSpPr>
          <p:nvPr>
            <p:ph idx="1"/>
          </p:nvPr>
        </p:nvSpPr>
        <p:spPr/>
        <p:txBody>
          <a:bodyPr/>
          <a:lstStyle/>
          <a:p>
            <a:pPr marL="0" indent="0">
              <a:buNone/>
            </a:pPr>
            <a:r>
              <a:rPr lang="en-US" dirty="0"/>
              <a:t>Pursuant to the Procurement, Contract, and Signature Authority Policy (“Procurement Policy”), the President and Chief Financial Officer of the University delegated contracting and procurement administration authority to the Chief Procurement Administrator (“CPA”). The CPA manages the University’s Procurement and Payment Services Department (“Procurement”) in accordance with the Procurement Policy. The CPA and Procurement are responsible for enforcing this Contract Administration Policy, “Policy”.</a:t>
            </a:r>
          </a:p>
        </p:txBody>
      </p:sp>
      <p:sp>
        <p:nvSpPr>
          <p:cNvPr id="4" name="Slide Number Placeholder 3">
            <a:extLst>
              <a:ext uri="{FF2B5EF4-FFF2-40B4-BE49-F238E27FC236}">
                <a16:creationId xmlns:a16="http://schemas.microsoft.com/office/drawing/2014/main" id="{1497BE5E-8979-6838-C50C-FF4A3C304AC6}"/>
              </a:ext>
            </a:extLst>
          </p:cNvPr>
          <p:cNvSpPr>
            <a:spLocks noGrp="1"/>
          </p:cNvSpPr>
          <p:nvPr>
            <p:ph type="sldNum" sz="quarter" idx="12"/>
          </p:nvPr>
        </p:nvSpPr>
        <p:spPr/>
        <p:txBody>
          <a:bodyPr/>
          <a:lstStyle/>
          <a:p>
            <a:fld id="{DBA1B0FB-D917-4C8C-928F-313BD683BF39}" type="slidenum">
              <a:rPr lang="en-US" smtClean="0"/>
              <a:pPr/>
              <a:t>2</a:t>
            </a:fld>
            <a:endParaRPr lang="en-US" dirty="0"/>
          </a:p>
        </p:txBody>
      </p:sp>
      <p:pic>
        <p:nvPicPr>
          <p:cNvPr id="6" name="Picture 5" descr="A cartoon of a duck holding a card&#10;&#10;Description automatically generated">
            <a:extLst>
              <a:ext uri="{FF2B5EF4-FFF2-40B4-BE49-F238E27FC236}">
                <a16:creationId xmlns:a16="http://schemas.microsoft.com/office/drawing/2014/main" id="{1E519FE4-FF49-30E2-6D5D-DF30AD914C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090" y="5617771"/>
            <a:ext cx="1095426" cy="1103704"/>
          </a:xfrm>
          <a:prstGeom prst="rect">
            <a:avLst/>
          </a:prstGeom>
        </p:spPr>
      </p:pic>
    </p:spTree>
    <p:extLst>
      <p:ext uri="{BB962C8B-B14F-4D97-AF65-F5344CB8AC3E}">
        <p14:creationId xmlns:p14="http://schemas.microsoft.com/office/powerpoint/2010/main" val="3841629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Shape 4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Content Placeholder 2">
            <a:extLst>
              <a:ext uri="{FF2B5EF4-FFF2-40B4-BE49-F238E27FC236}">
                <a16:creationId xmlns:a16="http://schemas.microsoft.com/office/drawing/2014/main" id="{2DC6C914-7591-2AEA-FAD3-D17CB5B17AA5}"/>
              </a:ext>
            </a:extLst>
          </p:cNvPr>
          <p:cNvSpPr>
            <a:spLocks noGrp="1"/>
          </p:cNvSpPr>
          <p:nvPr>
            <p:ph idx="1"/>
          </p:nvPr>
        </p:nvSpPr>
        <p:spPr>
          <a:xfrm>
            <a:off x="6096000" y="820880"/>
            <a:ext cx="5257799" cy="4889350"/>
          </a:xfrm>
        </p:spPr>
        <p:txBody>
          <a:bodyPr anchor="t">
            <a:normAutofit/>
          </a:bodyPr>
          <a:lstStyle/>
          <a:p>
            <a:pPr marL="0" indent="0">
              <a:buNone/>
            </a:pPr>
            <a:r>
              <a:rPr lang="en-US" sz="2000" b="0" i="0" u="none" strike="noStrike" baseline="0" dirty="0">
                <a:latin typeface="Segoe UI" panose="020B0502040204020203" pitchFamily="34" charset="0"/>
              </a:rPr>
              <a:t>The requesting department initiating the contract is responsible for reading the contract entirely and determining that: </a:t>
            </a:r>
          </a:p>
          <a:p>
            <a:pPr marL="0" indent="0">
              <a:buNone/>
            </a:pPr>
            <a:r>
              <a:rPr lang="en-US" sz="2000" b="0" i="0" u="none" strike="noStrike" baseline="0" dirty="0">
                <a:latin typeface="Segoe UI" panose="020B0502040204020203" pitchFamily="34" charset="0"/>
              </a:rPr>
              <a:t>1. Competition requirements have been met (see Purchasing Policy in Procurement Document Library) </a:t>
            </a:r>
          </a:p>
          <a:p>
            <a:pPr marL="0" indent="0">
              <a:buNone/>
            </a:pPr>
            <a:r>
              <a:rPr lang="en-US" sz="2000" b="0" i="0" u="none" strike="noStrike" baseline="0" dirty="0">
                <a:latin typeface="Segoe UI" panose="020B0502040204020203" pitchFamily="34" charset="0"/>
              </a:rPr>
              <a:t>2. The contract language is clear and consistent, and accurately reflects the current state of negotiations. </a:t>
            </a:r>
          </a:p>
          <a:p>
            <a:pPr marL="0" indent="0">
              <a:buNone/>
            </a:pPr>
            <a:r>
              <a:rPr lang="en-US" sz="2000" b="0" i="0" u="none" strike="noStrike" baseline="0" dirty="0">
                <a:latin typeface="Segoe UI" panose="020B0502040204020203" pitchFamily="34" charset="0"/>
              </a:rPr>
              <a:t>3. The contract meets programmatic requirements and the mission of the University. </a:t>
            </a:r>
          </a:p>
          <a:p>
            <a:pPr marL="0" indent="0">
              <a:buNone/>
            </a:pPr>
            <a:r>
              <a:rPr lang="en-US" sz="2000" b="0" i="0" u="none" strike="noStrike" baseline="0" dirty="0">
                <a:latin typeface="Segoe UI" panose="020B0502040204020203" pitchFamily="34" charset="0"/>
              </a:rPr>
              <a:t>4. The requirement does not duplicate capabilities already in existence and available within the University. </a:t>
            </a:r>
          </a:p>
          <a:p>
            <a:pPr marL="0" indent="0">
              <a:buNone/>
            </a:pPr>
            <a:endParaRPr lang="en-US" sz="2000" dirty="0"/>
          </a:p>
        </p:txBody>
      </p:sp>
      <p:sp>
        <p:nvSpPr>
          <p:cNvPr id="20" name="Freeform: Shape 19">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Slide Number Placeholder 3">
            <a:extLst>
              <a:ext uri="{FF2B5EF4-FFF2-40B4-BE49-F238E27FC236}">
                <a16:creationId xmlns:a16="http://schemas.microsoft.com/office/drawing/2014/main" id="{CEE6B398-0F46-7389-B23A-91AE810445BA}"/>
              </a:ext>
            </a:extLst>
          </p:cNvPr>
          <p:cNvSpPr>
            <a:spLocks noGrp="1"/>
          </p:cNvSpPr>
          <p:nvPr>
            <p:ph type="sldNum" sz="quarter" idx="12"/>
          </p:nvPr>
        </p:nvSpPr>
        <p:spPr>
          <a:xfrm>
            <a:off x="10506330" y="6356350"/>
            <a:ext cx="847470" cy="365125"/>
          </a:xfrm>
        </p:spPr>
        <p:txBody>
          <a:bodyPr>
            <a:normAutofit/>
          </a:bodyPr>
          <a:lstStyle/>
          <a:p>
            <a:pPr>
              <a:spcAft>
                <a:spcPts val="600"/>
              </a:spcAft>
            </a:pPr>
            <a:fld id="{DBA1B0FB-D917-4C8C-928F-313BD683BF39}" type="slidenum">
              <a:rPr lang="en-US" smtClean="0"/>
              <a:pPr>
                <a:spcAft>
                  <a:spcPts val="600"/>
                </a:spcAft>
              </a:pPr>
              <a:t>3</a:t>
            </a:fld>
            <a:endParaRPr lang="en-US"/>
          </a:p>
        </p:txBody>
      </p:sp>
      <p:sp>
        <p:nvSpPr>
          <p:cNvPr id="9" name="Title 1">
            <a:extLst>
              <a:ext uri="{FF2B5EF4-FFF2-40B4-BE49-F238E27FC236}">
                <a16:creationId xmlns:a16="http://schemas.microsoft.com/office/drawing/2014/main" id="{3DAF5D63-8CD9-0275-780C-349001870382}"/>
              </a:ext>
            </a:extLst>
          </p:cNvPr>
          <p:cNvSpPr txBox="1">
            <a:spLocks/>
          </p:cNvSpPr>
          <p:nvPr/>
        </p:nvSpPr>
        <p:spPr>
          <a:xfrm>
            <a:off x="971772" y="1262357"/>
            <a:ext cx="3907405" cy="23194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000000"/>
                </a:solidFill>
                <a:latin typeface="+mj-lt"/>
                <a:ea typeface="+mj-ea"/>
                <a:cs typeface="+mj-cs"/>
              </a:defRPr>
            </a:lvl1pPr>
          </a:lstStyle>
          <a:p>
            <a:pPr algn="ctr"/>
            <a:r>
              <a:rPr lang="en-US" sz="4100">
                <a:solidFill>
                  <a:srgbClr val="000066"/>
                </a:solidFill>
              </a:rPr>
              <a:t>Requestor Responsibilities</a:t>
            </a:r>
            <a:endParaRPr lang="en-US" sz="4100" dirty="0">
              <a:solidFill>
                <a:srgbClr val="000066"/>
              </a:solidFill>
            </a:endParaRPr>
          </a:p>
        </p:txBody>
      </p:sp>
      <p:pic>
        <p:nvPicPr>
          <p:cNvPr id="11" name="Picture 10" descr="A cartoon of a duck holding a card&#10;&#10;Description automatically generated">
            <a:extLst>
              <a:ext uri="{FF2B5EF4-FFF2-40B4-BE49-F238E27FC236}">
                <a16:creationId xmlns:a16="http://schemas.microsoft.com/office/drawing/2014/main" id="{EA5FF1F5-185D-F42D-E29E-F4E487DEFB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5435" y="3429000"/>
            <a:ext cx="1200078" cy="1209146"/>
          </a:xfrm>
          <a:prstGeom prst="rect">
            <a:avLst/>
          </a:prstGeom>
        </p:spPr>
      </p:pic>
    </p:spTree>
    <p:extLst>
      <p:ext uri="{BB962C8B-B14F-4D97-AF65-F5344CB8AC3E}">
        <p14:creationId xmlns:p14="http://schemas.microsoft.com/office/powerpoint/2010/main" val="194043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044BB1-53B4-0F40-C8D2-951EFF762A4B}"/>
              </a:ext>
            </a:extLst>
          </p:cNvPr>
          <p:cNvSpPr>
            <a:spLocks noGrp="1"/>
          </p:cNvSpPr>
          <p:nvPr>
            <p:ph type="title"/>
          </p:nvPr>
        </p:nvSpPr>
        <p:spPr>
          <a:xfrm>
            <a:off x="971772" y="1262357"/>
            <a:ext cx="3907405" cy="2319498"/>
          </a:xfrm>
        </p:spPr>
        <p:txBody>
          <a:bodyPr>
            <a:normAutofit/>
          </a:bodyPr>
          <a:lstStyle/>
          <a:p>
            <a:pPr algn="ctr"/>
            <a:r>
              <a:rPr lang="en-US" sz="4100" dirty="0">
                <a:solidFill>
                  <a:srgbClr val="000066"/>
                </a:solidFill>
              </a:rPr>
              <a:t>Requestor Responsibilities</a:t>
            </a:r>
          </a:p>
        </p:txBody>
      </p:sp>
      <p:sp>
        <p:nvSpPr>
          <p:cNvPr id="14" name="Freeform: Shape 13">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765D6843-C15B-599F-E889-EE288A51F8DB}"/>
              </a:ext>
            </a:extLst>
          </p:cNvPr>
          <p:cNvSpPr>
            <a:spLocks noGrp="1"/>
          </p:cNvSpPr>
          <p:nvPr>
            <p:ph idx="1"/>
          </p:nvPr>
        </p:nvSpPr>
        <p:spPr>
          <a:xfrm>
            <a:off x="6096000" y="820880"/>
            <a:ext cx="5257799" cy="4889350"/>
          </a:xfrm>
        </p:spPr>
        <p:txBody>
          <a:bodyPr anchor="t">
            <a:normAutofit/>
          </a:bodyPr>
          <a:lstStyle/>
          <a:p>
            <a:pPr marL="0" indent="0">
              <a:buNone/>
            </a:pPr>
            <a:r>
              <a:rPr lang="en-US" sz="2000" b="0" i="0" u="none" strike="noStrike" baseline="0" dirty="0">
                <a:latin typeface="Segoe UI" panose="020B0502040204020203" pitchFamily="34" charset="0"/>
              </a:rPr>
              <a:t>5. The contract fully represents the entirety of the requirement; ill-defined scopes of work and incomplete contract language lead to scope creep and increase financial risk to the University. </a:t>
            </a:r>
          </a:p>
          <a:p>
            <a:pPr marL="0" indent="0">
              <a:buNone/>
            </a:pPr>
            <a:r>
              <a:rPr lang="en-US" sz="2000" b="0" i="0" u="none" strike="noStrike" baseline="0" dirty="0">
                <a:latin typeface="Segoe UI" panose="020B0502040204020203" pitchFamily="34" charset="0"/>
              </a:rPr>
              <a:t>6. The contract is fully funded. Contract requests will be returned to the requestor in BuyLU if there is no approved funding. </a:t>
            </a:r>
          </a:p>
          <a:p>
            <a:pPr marL="0" indent="0">
              <a:buNone/>
            </a:pPr>
            <a:r>
              <a:rPr lang="en-US" sz="2000" b="0" i="0" u="none" strike="noStrike" baseline="0" dirty="0">
                <a:latin typeface="Segoe UI" panose="020B0502040204020203" pitchFamily="34" charset="0"/>
              </a:rPr>
              <a:t>7. They can ensure compliance with the obligations the agreement places on the University. </a:t>
            </a:r>
          </a:p>
          <a:p>
            <a:pPr marL="0" indent="0">
              <a:buNone/>
            </a:pPr>
            <a:r>
              <a:rPr lang="en-US" sz="2000" b="0" i="0" u="none" strike="noStrike" baseline="0" dirty="0">
                <a:latin typeface="Segoe UI" panose="020B0502040204020203" pitchFamily="34" charset="0"/>
              </a:rPr>
              <a:t>8. They have consulted with all divisions or departments affected by the contract, and the contract terms have been approved by the appropriate department head. </a:t>
            </a:r>
          </a:p>
          <a:p>
            <a:endParaRPr lang="en-US" sz="2000" dirty="0"/>
          </a:p>
        </p:txBody>
      </p:sp>
      <p:sp>
        <p:nvSpPr>
          <p:cNvPr id="20" name="Freeform: Shape 19">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Slide Number Placeholder 3">
            <a:extLst>
              <a:ext uri="{FF2B5EF4-FFF2-40B4-BE49-F238E27FC236}">
                <a16:creationId xmlns:a16="http://schemas.microsoft.com/office/drawing/2014/main" id="{7DD4D9E7-1F67-0B95-BFE8-2AFF637B269D}"/>
              </a:ext>
            </a:extLst>
          </p:cNvPr>
          <p:cNvSpPr>
            <a:spLocks noGrp="1"/>
          </p:cNvSpPr>
          <p:nvPr>
            <p:ph type="sldNum" sz="quarter" idx="12"/>
          </p:nvPr>
        </p:nvSpPr>
        <p:spPr>
          <a:xfrm>
            <a:off x="10506330" y="6356350"/>
            <a:ext cx="847470" cy="365125"/>
          </a:xfrm>
        </p:spPr>
        <p:txBody>
          <a:bodyPr>
            <a:normAutofit/>
          </a:bodyPr>
          <a:lstStyle/>
          <a:p>
            <a:pPr>
              <a:spcAft>
                <a:spcPts val="600"/>
              </a:spcAft>
            </a:pPr>
            <a:fld id="{DBA1B0FB-D917-4C8C-928F-313BD683BF39}" type="slidenum">
              <a:rPr lang="en-US" smtClean="0"/>
              <a:pPr>
                <a:spcAft>
                  <a:spcPts val="600"/>
                </a:spcAft>
              </a:pPr>
              <a:t>4</a:t>
            </a:fld>
            <a:endParaRPr lang="en-US"/>
          </a:p>
        </p:txBody>
      </p:sp>
      <p:pic>
        <p:nvPicPr>
          <p:cNvPr id="6" name="Picture 5" descr="A cartoon of a duck holding a card&#10;&#10;Description automatically generated">
            <a:extLst>
              <a:ext uri="{FF2B5EF4-FFF2-40B4-BE49-F238E27FC236}">
                <a16:creationId xmlns:a16="http://schemas.microsoft.com/office/drawing/2014/main" id="{80E62AA2-3960-423A-32EB-53B6E66C99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5435" y="3429000"/>
            <a:ext cx="1200078" cy="1209146"/>
          </a:xfrm>
          <a:prstGeom prst="rect">
            <a:avLst/>
          </a:prstGeom>
        </p:spPr>
      </p:pic>
    </p:spTree>
    <p:extLst>
      <p:ext uri="{BB962C8B-B14F-4D97-AF65-F5344CB8AC3E}">
        <p14:creationId xmlns:p14="http://schemas.microsoft.com/office/powerpoint/2010/main" val="3041815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2BF748-3A54-C637-784D-85DC43143698}"/>
              </a:ext>
            </a:extLst>
          </p:cNvPr>
          <p:cNvSpPr>
            <a:spLocks noGrp="1"/>
          </p:cNvSpPr>
          <p:nvPr>
            <p:ph type="title"/>
          </p:nvPr>
        </p:nvSpPr>
        <p:spPr>
          <a:xfrm>
            <a:off x="645065" y="1463040"/>
            <a:ext cx="3796306" cy="2690949"/>
          </a:xfrm>
        </p:spPr>
        <p:txBody>
          <a:bodyPr anchor="t">
            <a:normAutofit/>
          </a:bodyPr>
          <a:lstStyle/>
          <a:p>
            <a:r>
              <a:rPr lang="en-US"/>
              <a:t>Timing and Coordination</a:t>
            </a:r>
          </a:p>
        </p:txBody>
      </p:sp>
      <p:grpSp>
        <p:nvGrpSpPr>
          <p:cNvPr id="20" name="Group 1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21" name="Rectangle 2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3" name="Rectangle 22">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Content Placeholder 2">
            <a:extLst>
              <a:ext uri="{FF2B5EF4-FFF2-40B4-BE49-F238E27FC236}">
                <a16:creationId xmlns:a16="http://schemas.microsoft.com/office/drawing/2014/main" id="{D520E812-A229-2241-1D6A-AB9B692A692C}"/>
              </a:ext>
            </a:extLst>
          </p:cNvPr>
          <p:cNvSpPr>
            <a:spLocks noGrp="1"/>
          </p:cNvSpPr>
          <p:nvPr>
            <p:ph idx="1"/>
          </p:nvPr>
        </p:nvSpPr>
        <p:spPr>
          <a:xfrm>
            <a:off x="5656218" y="480767"/>
            <a:ext cx="5542387" cy="5282719"/>
          </a:xfrm>
        </p:spPr>
        <p:txBody>
          <a:bodyPr anchor="t">
            <a:normAutofit/>
          </a:bodyPr>
          <a:lstStyle/>
          <a:p>
            <a:pPr marL="0" indent="0">
              <a:buNone/>
            </a:pPr>
            <a:r>
              <a:rPr lang="en-US" sz="2000" b="1" i="0" u="none" strike="noStrike" baseline="0" dirty="0">
                <a:latin typeface="Segoe UI" panose="020B0502040204020203" pitchFamily="34" charset="0"/>
              </a:rPr>
              <a:t>Planning to incorporate negotiations, conditional reviews, and approval lead times is critical in ensuring that needs are met to support the mission. </a:t>
            </a:r>
          </a:p>
          <a:p>
            <a:r>
              <a:rPr lang="en-US" sz="2000" b="0" i="0" u="none" strike="noStrike" baseline="0" dirty="0">
                <a:latin typeface="Segoe UI" panose="020B0502040204020203" pitchFamily="34" charset="0"/>
              </a:rPr>
              <a:t>Departments should plan on a minimum of 30 days for the Contract review process to be completed – IT Contracts or those requiring extensive negotiations typically take longer. </a:t>
            </a:r>
          </a:p>
          <a:p>
            <a:r>
              <a:rPr lang="en-US" sz="2000" b="0" i="0" u="none" strike="noStrike" baseline="0" dirty="0">
                <a:latin typeface="Segoe UI" panose="020B0502040204020203" pitchFamily="34" charset="0"/>
              </a:rPr>
              <a:t>Departments submitting contracts with short review timelines, should proactively reach out to the Contract Services team to ensure a full understanding and impact of the requirement. Although emergency and unforeseen circumstances arise, routinely rushing through contracts can lead to additional costs, poor-performing suppliers, and risk to the University. </a:t>
            </a:r>
            <a:endParaRPr lang="en-US" sz="2000" dirty="0"/>
          </a:p>
        </p:txBody>
      </p:sp>
      <p:sp>
        <p:nvSpPr>
          <p:cNvPr id="4" name="Slide Number Placeholder 3">
            <a:extLst>
              <a:ext uri="{FF2B5EF4-FFF2-40B4-BE49-F238E27FC236}">
                <a16:creationId xmlns:a16="http://schemas.microsoft.com/office/drawing/2014/main" id="{FAF0383A-8441-166F-1E10-6C0654625D84}"/>
              </a:ext>
            </a:extLst>
          </p:cNvPr>
          <p:cNvSpPr>
            <a:spLocks noGrp="1"/>
          </p:cNvSpPr>
          <p:nvPr>
            <p:ph type="sldNum" sz="quarter" idx="12"/>
          </p:nvPr>
        </p:nvSpPr>
        <p:spPr>
          <a:xfrm>
            <a:off x="8610600" y="6492240"/>
            <a:ext cx="2743200" cy="365125"/>
          </a:xfrm>
        </p:spPr>
        <p:txBody>
          <a:bodyPr>
            <a:normAutofit/>
          </a:bodyPr>
          <a:lstStyle/>
          <a:p>
            <a:pPr>
              <a:spcAft>
                <a:spcPts val="600"/>
              </a:spcAft>
            </a:pPr>
            <a:fld id="{DBA1B0FB-D917-4C8C-928F-313BD683BF39}" type="slidenum">
              <a:rPr lang="en-US" smtClean="0"/>
              <a:pPr>
                <a:spcAft>
                  <a:spcPts val="600"/>
                </a:spcAft>
              </a:pPr>
              <a:t>5</a:t>
            </a:fld>
            <a:endParaRPr lang="en-US"/>
          </a:p>
        </p:txBody>
      </p:sp>
      <p:pic>
        <p:nvPicPr>
          <p:cNvPr id="3" name="Picture 2" descr="A cartoon of a duck holding a book&#10;&#10;Description automatically generated">
            <a:extLst>
              <a:ext uri="{FF2B5EF4-FFF2-40B4-BE49-F238E27FC236}">
                <a16:creationId xmlns:a16="http://schemas.microsoft.com/office/drawing/2014/main" id="{61667166-2932-2987-194E-6912E4C6A2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9340" y="3468803"/>
            <a:ext cx="1855027" cy="1892885"/>
          </a:xfrm>
          <a:prstGeom prst="rect">
            <a:avLst/>
          </a:prstGeom>
        </p:spPr>
      </p:pic>
    </p:spTree>
    <p:extLst>
      <p:ext uri="{BB962C8B-B14F-4D97-AF65-F5344CB8AC3E}">
        <p14:creationId xmlns:p14="http://schemas.microsoft.com/office/powerpoint/2010/main" val="1766008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1DCFBE-5770-9717-E58A-17230995BED2}"/>
              </a:ext>
            </a:extLst>
          </p:cNvPr>
          <p:cNvSpPr>
            <a:spLocks noGrp="1"/>
          </p:cNvSpPr>
          <p:nvPr>
            <p:ph type="title"/>
          </p:nvPr>
        </p:nvSpPr>
        <p:spPr>
          <a:xfrm>
            <a:off x="645065" y="1463040"/>
            <a:ext cx="3796306" cy="2690949"/>
          </a:xfrm>
        </p:spPr>
        <p:txBody>
          <a:bodyPr anchor="t">
            <a:normAutofit/>
          </a:bodyPr>
          <a:lstStyle/>
          <a:p>
            <a:r>
              <a:rPr lang="en-US"/>
              <a:t>Timing and Coordination</a:t>
            </a:r>
          </a:p>
        </p:txBody>
      </p:sp>
      <p:grpSp>
        <p:nvGrpSpPr>
          <p:cNvPr id="12" name="Group 11">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3" name="Rectangle 12">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6" name="Rectangle 15">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E2D3B2-C0B9-DB60-F497-293E12F261DC}"/>
              </a:ext>
            </a:extLst>
          </p:cNvPr>
          <p:cNvSpPr>
            <a:spLocks noGrp="1"/>
          </p:cNvSpPr>
          <p:nvPr>
            <p:ph idx="1"/>
          </p:nvPr>
        </p:nvSpPr>
        <p:spPr>
          <a:xfrm>
            <a:off x="5615162" y="476670"/>
            <a:ext cx="5542387" cy="5397726"/>
          </a:xfrm>
        </p:spPr>
        <p:txBody>
          <a:bodyPr anchor="t">
            <a:normAutofit/>
          </a:bodyPr>
          <a:lstStyle/>
          <a:p>
            <a:r>
              <a:rPr lang="en-US" sz="2000" b="0" i="0" u="none" strike="noStrike" baseline="0" dirty="0">
                <a:latin typeface="Segoe UI" panose="020B0502040204020203" pitchFamily="34" charset="0"/>
              </a:rPr>
              <a:t>University divisions and departments are encouraged to reach out to Risk Management early in the process for the Certificate of Insurance (“COI”) requirements. </a:t>
            </a:r>
          </a:p>
          <a:p>
            <a:r>
              <a:rPr lang="en-US" sz="2000" b="0" i="0" u="none" strike="noStrike" baseline="0" dirty="0">
                <a:latin typeface="Segoe UI" panose="020B0502040204020203" pitchFamily="34" charset="0"/>
              </a:rPr>
              <a:t>For Independent Contractor Agreements (“ICA”), departments and University divisions must initiate the process through Human Resources (“HR”). An Independent Contractor Questionnaire must be completed by the Department and approved by HR before the ICA is submitted to Contracts for review. </a:t>
            </a:r>
          </a:p>
          <a:p>
            <a:r>
              <a:rPr lang="en-US" sz="2000" b="0" i="0" u="none" strike="noStrike" baseline="0" dirty="0">
                <a:latin typeface="Segoe UI" panose="020B0502040204020203" pitchFamily="34" charset="0"/>
              </a:rPr>
              <a:t>Letters of Intent (LOI) and Notices to Proceed (NTP) are considered contractual documents and fall under this policy. If an LOI or NTP is required, the department must coordinate with Procurement early to determine the most appropriate workflow to execute these documents. </a:t>
            </a:r>
          </a:p>
          <a:p>
            <a:endParaRPr lang="en-US" sz="1700" dirty="0"/>
          </a:p>
        </p:txBody>
      </p:sp>
      <p:sp>
        <p:nvSpPr>
          <p:cNvPr id="4" name="Slide Number Placeholder 3">
            <a:extLst>
              <a:ext uri="{FF2B5EF4-FFF2-40B4-BE49-F238E27FC236}">
                <a16:creationId xmlns:a16="http://schemas.microsoft.com/office/drawing/2014/main" id="{C8AF05C4-56BA-544C-4E77-8A41E6A3FC30}"/>
              </a:ext>
            </a:extLst>
          </p:cNvPr>
          <p:cNvSpPr>
            <a:spLocks noGrp="1"/>
          </p:cNvSpPr>
          <p:nvPr>
            <p:ph type="sldNum" sz="quarter" idx="12"/>
          </p:nvPr>
        </p:nvSpPr>
        <p:spPr>
          <a:xfrm>
            <a:off x="8610600" y="6492240"/>
            <a:ext cx="2743200" cy="365125"/>
          </a:xfrm>
        </p:spPr>
        <p:txBody>
          <a:bodyPr>
            <a:normAutofit/>
          </a:bodyPr>
          <a:lstStyle/>
          <a:p>
            <a:pPr>
              <a:spcAft>
                <a:spcPts val="600"/>
              </a:spcAft>
            </a:pPr>
            <a:fld id="{DBA1B0FB-D917-4C8C-928F-313BD683BF39}" type="slidenum">
              <a:rPr lang="en-US" smtClean="0"/>
              <a:pPr>
                <a:spcAft>
                  <a:spcPts val="600"/>
                </a:spcAft>
              </a:pPr>
              <a:t>6</a:t>
            </a:fld>
            <a:endParaRPr lang="en-US"/>
          </a:p>
        </p:txBody>
      </p:sp>
      <p:pic>
        <p:nvPicPr>
          <p:cNvPr id="5" name="Picture 4" descr="A cartoon of a duck holding a book&#10;&#10;Description automatically generated">
            <a:extLst>
              <a:ext uri="{FF2B5EF4-FFF2-40B4-BE49-F238E27FC236}">
                <a16:creationId xmlns:a16="http://schemas.microsoft.com/office/drawing/2014/main" id="{5B5BB7C5-FA84-6215-7A93-956062C05C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9340" y="3468803"/>
            <a:ext cx="1855027" cy="1892885"/>
          </a:xfrm>
          <a:prstGeom prst="rect">
            <a:avLst/>
          </a:prstGeom>
        </p:spPr>
      </p:pic>
    </p:spTree>
    <p:extLst>
      <p:ext uri="{BB962C8B-B14F-4D97-AF65-F5344CB8AC3E}">
        <p14:creationId xmlns:p14="http://schemas.microsoft.com/office/powerpoint/2010/main" val="2527934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1DCFBE-5770-9717-E58A-17230995BED2}"/>
              </a:ext>
            </a:extLst>
          </p:cNvPr>
          <p:cNvSpPr>
            <a:spLocks noGrp="1"/>
          </p:cNvSpPr>
          <p:nvPr>
            <p:ph type="title"/>
          </p:nvPr>
        </p:nvSpPr>
        <p:spPr>
          <a:xfrm>
            <a:off x="645065" y="1463040"/>
            <a:ext cx="3796306" cy="2690949"/>
          </a:xfrm>
        </p:spPr>
        <p:txBody>
          <a:bodyPr anchor="t">
            <a:normAutofit/>
          </a:bodyPr>
          <a:lstStyle/>
          <a:p>
            <a:r>
              <a:rPr lang="en-US"/>
              <a:t>Timing and Coordination</a:t>
            </a:r>
          </a:p>
        </p:txBody>
      </p:sp>
      <p:grpSp>
        <p:nvGrpSpPr>
          <p:cNvPr id="12" name="Group 11">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3" name="Rectangle 12">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6" name="Rectangle 15">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E2D3B2-C0B9-DB60-F497-293E12F261DC}"/>
              </a:ext>
            </a:extLst>
          </p:cNvPr>
          <p:cNvSpPr>
            <a:spLocks noGrp="1"/>
          </p:cNvSpPr>
          <p:nvPr>
            <p:ph idx="1"/>
          </p:nvPr>
        </p:nvSpPr>
        <p:spPr>
          <a:xfrm>
            <a:off x="5542962" y="365760"/>
            <a:ext cx="5655644" cy="5682341"/>
          </a:xfrm>
        </p:spPr>
        <p:txBody>
          <a:bodyPr anchor="t">
            <a:normAutofit/>
          </a:bodyPr>
          <a:lstStyle/>
          <a:p>
            <a:pPr marL="0" indent="0">
              <a:buNone/>
            </a:pPr>
            <a:r>
              <a:rPr lang="en-US" sz="1900" b="0" i="0" u="none" strike="noStrike" baseline="0" dirty="0">
                <a:latin typeface="Segoe UI" panose="020B0502040204020203" pitchFamily="34" charset="0"/>
              </a:rPr>
              <a:t>All contracts exceeding $100,000 require a final signature by the CFO; additional guidance on signature authorities can be found in the Liberty University Signature Authority Policy. </a:t>
            </a:r>
          </a:p>
          <a:p>
            <a:pPr marL="0" indent="0">
              <a:buNone/>
            </a:pPr>
            <a:endParaRPr lang="en-US" sz="1900" b="0" i="0" u="none" strike="noStrike" baseline="0" dirty="0">
              <a:latin typeface="Segoe UI" panose="020B0502040204020203" pitchFamily="34" charset="0"/>
            </a:endParaRPr>
          </a:p>
          <a:p>
            <a:pPr marL="457200" lvl="1" indent="0">
              <a:buNone/>
            </a:pPr>
            <a:r>
              <a:rPr lang="en-US" sz="1900" b="0" i="0" u="none" strike="noStrike" baseline="0" dirty="0">
                <a:latin typeface="Segoe UI" panose="020B0502040204020203" pitchFamily="34" charset="0"/>
              </a:rPr>
              <a:t>a. All Construction contracts require the review and approval of the CFO. </a:t>
            </a:r>
          </a:p>
          <a:p>
            <a:pPr marL="457200" lvl="1" indent="0">
              <a:buNone/>
            </a:pPr>
            <a:endParaRPr lang="en-US" sz="1900" b="0" i="0" u="none" strike="noStrike" baseline="0" dirty="0">
              <a:latin typeface="Segoe UI" panose="020B0502040204020203" pitchFamily="34" charset="0"/>
            </a:endParaRPr>
          </a:p>
          <a:p>
            <a:pPr marL="457200" lvl="1" indent="0">
              <a:buNone/>
            </a:pPr>
            <a:r>
              <a:rPr lang="en-US" sz="1900" b="0" i="0" u="none" strike="noStrike" baseline="0" dirty="0">
                <a:latin typeface="Segoe UI" panose="020B0502040204020203" pitchFamily="34" charset="0"/>
              </a:rPr>
              <a:t>b. Contracts exceeding $1,000,000 require the approval of the President. </a:t>
            </a:r>
          </a:p>
          <a:p>
            <a:pPr marL="457200" lvl="1" indent="0">
              <a:buNone/>
            </a:pPr>
            <a:endParaRPr lang="en-US" sz="1900" b="0" i="0" u="none" strike="noStrike" baseline="0" dirty="0">
              <a:latin typeface="Segoe UI" panose="020B0502040204020203" pitchFamily="34" charset="0"/>
            </a:endParaRPr>
          </a:p>
          <a:p>
            <a:pPr marL="457200" lvl="1" indent="0">
              <a:buNone/>
            </a:pPr>
            <a:r>
              <a:rPr lang="en-US" sz="1900" b="0" i="0" u="none" strike="noStrike" baseline="0" dirty="0">
                <a:latin typeface="Segoe UI" panose="020B0502040204020203" pitchFamily="34" charset="0"/>
              </a:rPr>
              <a:t>c. Contracts exceeding $2,000,000 require the approval of the President and the CFO.</a:t>
            </a:r>
          </a:p>
          <a:p>
            <a:pPr marL="457200" lvl="1" indent="0">
              <a:buNone/>
            </a:pPr>
            <a:r>
              <a:rPr lang="en-US" sz="1900" b="0" i="0" u="none" strike="noStrike" baseline="0" dirty="0">
                <a:latin typeface="Segoe UI" panose="020B0502040204020203" pitchFamily="34" charset="0"/>
              </a:rPr>
              <a:t> </a:t>
            </a:r>
          </a:p>
          <a:p>
            <a:pPr marL="457200" lvl="1" indent="0">
              <a:buNone/>
            </a:pPr>
            <a:r>
              <a:rPr lang="en-US" sz="1900" b="0" i="0" u="none" strike="noStrike" baseline="0" dirty="0">
                <a:latin typeface="Segoe UI" panose="020B0502040204020203" pitchFamily="34" charset="0"/>
              </a:rPr>
              <a:t>d. Contracts exceeding $5,000,000 require the review and approval of the Board’s Budget and Finance Committee; approvals will be routed through the CFO for submission to the committee. </a:t>
            </a:r>
          </a:p>
          <a:p>
            <a:pPr marL="457200" lvl="1" indent="0">
              <a:buNone/>
            </a:pPr>
            <a:endParaRPr lang="en-US" sz="1900" b="0" i="0" u="none" strike="noStrike" baseline="0" dirty="0">
              <a:latin typeface="Segoe UI" panose="020B0502040204020203" pitchFamily="34" charset="0"/>
            </a:endParaRPr>
          </a:p>
          <a:p>
            <a:pPr marL="0" indent="0">
              <a:buNone/>
            </a:pPr>
            <a:endParaRPr lang="en-US" sz="1900" b="0" i="0" u="none" strike="noStrike" baseline="0" dirty="0">
              <a:latin typeface="Segoe UI" panose="020B0502040204020203" pitchFamily="34" charset="0"/>
            </a:endParaRPr>
          </a:p>
          <a:p>
            <a:pPr marL="0" indent="0">
              <a:buNone/>
            </a:pPr>
            <a:endParaRPr lang="en-US" sz="1900" b="0" i="0" u="none" strike="noStrike" baseline="0" dirty="0">
              <a:latin typeface="Segoe UI" panose="020B0502040204020203" pitchFamily="34" charset="0"/>
            </a:endParaRPr>
          </a:p>
          <a:p>
            <a:endParaRPr lang="en-US" sz="1900" dirty="0"/>
          </a:p>
        </p:txBody>
      </p:sp>
      <p:sp>
        <p:nvSpPr>
          <p:cNvPr id="4" name="Slide Number Placeholder 3">
            <a:extLst>
              <a:ext uri="{FF2B5EF4-FFF2-40B4-BE49-F238E27FC236}">
                <a16:creationId xmlns:a16="http://schemas.microsoft.com/office/drawing/2014/main" id="{C8AF05C4-56BA-544C-4E77-8A41E6A3FC30}"/>
              </a:ext>
            </a:extLst>
          </p:cNvPr>
          <p:cNvSpPr>
            <a:spLocks noGrp="1"/>
          </p:cNvSpPr>
          <p:nvPr>
            <p:ph type="sldNum" sz="quarter" idx="12"/>
          </p:nvPr>
        </p:nvSpPr>
        <p:spPr>
          <a:xfrm>
            <a:off x="8610600" y="6492240"/>
            <a:ext cx="2743200" cy="365125"/>
          </a:xfrm>
        </p:spPr>
        <p:txBody>
          <a:bodyPr>
            <a:normAutofit/>
          </a:bodyPr>
          <a:lstStyle/>
          <a:p>
            <a:pPr>
              <a:spcAft>
                <a:spcPts val="600"/>
              </a:spcAft>
            </a:pPr>
            <a:fld id="{DBA1B0FB-D917-4C8C-928F-313BD683BF39}" type="slidenum">
              <a:rPr lang="en-US" smtClean="0"/>
              <a:pPr>
                <a:spcAft>
                  <a:spcPts val="600"/>
                </a:spcAft>
              </a:pPr>
              <a:t>7</a:t>
            </a:fld>
            <a:endParaRPr lang="en-US"/>
          </a:p>
        </p:txBody>
      </p:sp>
      <p:pic>
        <p:nvPicPr>
          <p:cNvPr id="5" name="Picture 4" descr="A cartoon of a duck holding a book&#10;&#10;Description automatically generated">
            <a:extLst>
              <a:ext uri="{FF2B5EF4-FFF2-40B4-BE49-F238E27FC236}">
                <a16:creationId xmlns:a16="http://schemas.microsoft.com/office/drawing/2014/main" id="{2D233008-7395-D4D5-FDE3-34478C93CC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9340" y="3468803"/>
            <a:ext cx="1855027" cy="1892885"/>
          </a:xfrm>
          <a:prstGeom prst="rect">
            <a:avLst/>
          </a:prstGeom>
        </p:spPr>
      </p:pic>
    </p:spTree>
    <p:extLst>
      <p:ext uri="{BB962C8B-B14F-4D97-AF65-F5344CB8AC3E}">
        <p14:creationId xmlns:p14="http://schemas.microsoft.com/office/powerpoint/2010/main" val="2465773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1DCFBE-5770-9717-E58A-17230995BED2}"/>
              </a:ext>
            </a:extLst>
          </p:cNvPr>
          <p:cNvSpPr>
            <a:spLocks noGrp="1"/>
          </p:cNvSpPr>
          <p:nvPr>
            <p:ph type="title"/>
          </p:nvPr>
        </p:nvSpPr>
        <p:spPr>
          <a:xfrm>
            <a:off x="645065" y="1463040"/>
            <a:ext cx="3796306" cy="2690949"/>
          </a:xfrm>
        </p:spPr>
        <p:txBody>
          <a:bodyPr anchor="t">
            <a:normAutofit/>
          </a:bodyPr>
          <a:lstStyle/>
          <a:p>
            <a:r>
              <a:rPr lang="en-US"/>
              <a:t>Timing and Coordination</a:t>
            </a:r>
          </a:p>
        </p:txBody>
      </p:sp>
      <p:grpSp>
        <p:nvGrpSpPr>
          <p:cNvPr id="12" name="Group 11">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3" name="Rectangle 12">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6" name="Rectangle 15">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E2D3B2-C0B9-DB60-F497-293E12F261DC}"/>
              </a:ext>
            </a:extLst>
          </p:cNvPr>
          <p:cNvSpPr>
            <a:spLocks noGrp="1"/>
          </p:cNvSpPr>
          <p:nvPr>
            <p:ph idx="1"/>
          </p:nvPr>
        </p:nvSpPr>
        <p:spPr>
          <a:xfrm>
            <a:off x="5495828" y="365761"/>
            <a:ext cx="5702778" cy="5682342"/>
          </a:xfrm>
        </p:spPr>
        <p:txBody>
          <a:bodyPr anchor="t">
            <a:normAutofit/>
          </a:bodyPr>
          <a:lstStyle/>
          <a:p>
            <a:r>
              <a:rPr lang="en-US" sz="2000" b="0" i="0" u="none" strike="noStrike" baseline="0" dirty="0">
                <a:latin typeface="Segoe UI" panose="020B0502040204020203" pitchFamily="34" charset="0"/>
              </a:rPr>
              <a:t>Legal Affairs must review and approve the following contracts prior to submitting them for BOT, President and/or CFO approvals: </a:t>
            </a:r>
          </a:p>
          <a:p>
            <a:pPr lvl="1"/>
            <a:r>
              <a:rPr lang="en-US" sz="2000" b="0" i="0" u="none" strike="noStrike" baseline="0" dirty="0">
                <a:latin typeface="Segoe UI" panose="020B0502040204020203" pitchFamily="34" charset="0"/>
              </a:rPr>
              <a:t>a. Contracts, renewals, or amendments exceeding $1,000,000. </a:t>
            </a:r>
          </a:p>
          <a:p>
            <a:pPr lvl="1"/>
            <a:r>
              <a:rPr lang="en-US" sz="2000" dirty="0">
                <a:latin typeface="Segoe UI" panose="020B0502040204020203" pitchFamily="34" charset="0"/>
              </a:rPr>
              <a:t>b</a:t>
            </a:r>
            <a:r>
              <a:rPr lang="en-US" sz="2000" b="0" i="0" u="none" strike="noStrike" baseline="0" dirty="0">
                <a:latin typeface="Segoe UI" panose="020B0502040204020203" pitchFamily="34" charset="0"/>
              </a:rPr>
              <a:t>. All construction agreements regardless of value, except Legal Affairs approved templates. </a:t>
            </a:r>
          </a:p>
          <a:p>
            <a:endParaRPr lang="en-US" sz="2000" b="0" i="0" u="none" strike="noStrike" baseline="0" dirty="0">
              <a:latin typeface="Segoe UI" panose="020B0502040204020203" pitchFamily="34" charset="0"/>
            </a:endParaRPr>
          </a:p>
          <a:p>
            <a:r>
              <a:rPr lang="en-US" sz="2000" b="0" i="0" u="none" strike="noStrike" baseline="0" dirty="0">
                <a:latin typeface="Segoe UI" panose="020B0502040204020203" pitchFamily="34" charset="0"/>
              </a:rPr>
              <a:t>It is the responsibility of the Department seeking to enter negotiations to contract with a supplier to coordinate with other stakeholders who may be directly or indirectly implicated in the performance of the contract. </a:t>
            </a:r>
          </a:p>
          <a:p>
            <a:pPr marL="0" indent="0">
              <a:buNone/>
            </a:pPr>
            <a:endParaRPr lang="en-US" sz="2000" b="0" i="0" u="none" strike="noStrike" baseline="0" dirty="0">
              <a:latin typeface="Segoe UI" panose="020B0502040204020203" pitchFamily="34" charset="0"/>
            </a:endParaRPr>
          </a:p>
          <a:p>
            <a:r>
              <a:rPr lang="en-US" sz="2000" b="0" i="0" u="none" strike="noStrike" baseline="0" dirty="0">
                <a:latin typeface="Segoe UI" panose="020B0502040204020203" pitchFamily="34" charset="0"/>
              </a:rPr>
              <a:t>Using a University authored contract and agreement template is preferred. </a:t>
            </a:r>
          </a:p>
          <a:p>
            <a:pPr marL="0" indent="0">
              <a:buNone/>
            </a:pPr>
            <a:endParaRPr lang="en-US" sz="1500" dirty="0"/>
          </a:p>
        </p:txBody>
      </p:sp>
      <p:sp>
        <p:nvSpPr>
          <p:cNvPr id="4" name="Slide Number Placeholder 3">
            <a:extLst>
              <a:ext uri="{FF2B5EF4-FFF2-40B4-BE49-F238E27FC236}">
                <a16:creationId xmlns:a16="http://schemas.microsoft.com/office/drawing/2014/main" id="{C8AF05C4-56BA-544C-4E77-8A41E6A3FC30}"/>
              </a:ext>
            </a:extLst>
          </p:cNvPr>
          <p:cNvSpPr>
            <a:spLocks noGrp="1"/>
          </p:cNvSpPr>
          <p:nvPr>
            <p:ph type="sldNum" sz="quarter" idx="12"/>
          </p:nvPr>
        </p:nvSpPr>
        <p:spPr>
          <a:xfrm>
            <a:off x="8610600" y="6492240"/>
            <a:ext cx="2743200" cy="365125"/>
          </a:xfrm>
        </p:spPr>
        <p:txBody>
          <a:bodyPr>
            <a:normAutofit/>
          </a:bodyPr>
          <a:lstStyle/>
          <a:p>
            <a:pPr>
              <a:spcAft>
                <a:spcPts val="600"/>
              </a:spcAft>
            </a:pPr>
            <a:fld id="{DBA1B0FB-D917-4C8C-928F-313BD683BF39}" type="slidenum">
              <a:rPr lang="en-US" smtClean="0"/>
              <a:pPr>
                <a:spcAft>
                  <a:spcPts val="600"/>
                </a:spcAft>
              </a:pPr>
              <a:t>8</a:t>
            </a:fld>
            <a:endParaRPr lang="en-US"/>
          </a:p>
        </p:txBody>
      </p:sp>
      <p:pic>
        <p:nvPicPr>
          <p:cNvPr id="5" name="Picture 4" descr="A cartoon of a duck holding a book&#10;&#10;Description automatically generated">
            <a:extLst>
              <a:ext uri="{FF2B5EF4-FFF2-40B4-BE49-F238E27FC236}">
                <a16:creationId xmlns:a16="http://schemas.microsoft.com/office/drawing/2014/main" id="{0A634570-14CE-C3A3-E152-DDAF123036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9340" y="3468803"/>
            <a:ext cx="1855027" cy="1892885"/>
          </a:xfrm>
          <a:prstGeom prst="rect">
            <a:avLst/>
          </a:prstGeom>
        </p:spPr>
      </p:pic>
    </p:spTree>
    <p:extLst>
      <p:ext uri="{BB962C8B-B14F-4D97-AF65-F5344CB8AC3E}">
        <p14:creationId xmlns:p14="http://schemas.microsoft.com/office/powerpoint/2010/main" val="1085396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025EFD5-738C-41B9-87FE-0C00E211BD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Picture 4" descr="A cartoon of a duck holding a book&#10;&#10;Description automatically generated">
            <a:extLst>
              <a:ext uri="{FF2B5EF4-FFF2-40B4-BE49-F238E27FC236}">
                <a16:creationId xmlns:a16="http://schemas.microsoft.com/office/drawing/2014/main" id="{0A634570-14CE-C3A3-E152-DDAF123036FE}"/>
              </a:ext>
            </a:extLst>
          </p:cNvPr>
          <p:cNvPicPr>
            <a:picLocks noChangeAspect="1"/>
          </p:cNvPicPr>
          <p:nvPr/>
        </p:nvPicPr>
        <p:blipFill rotWithShape="1">
          <a:blip r:embed="rId2">
            <a:extLst>
              <a:ext uri="{28A0092B-C50C-407E-A947-70E740481C1C}">
                <a14:useLocalDpi xmlns:a14="http://schemas.microsoft.com/office/drawing/2010/main" val="0"/>
              </a:ext>
            </a:extLst>
          </a:blip>
          <a:srcRect r="67" b="-3"/>
          <a:stretch/>
        </p:blipFill>
        <p:spPr>
          <a:xfrm>
            <a:off x="858284" y="1165109"/>
            <a:ext cx="4261337" cy="4351338"/>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12" name="!!Arc">
            <a:extLst>
              <a:ext uri="{FF2B5EF4-FFF2-40B4-BE49-F238E27FC236}">
                <a16:creationId xmlns:a16="http://schemas.microsoft.com/office/drawing/2014/main" id="{835EF3DD-7D43-4A27-8967-A92FD8CC9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73531" y="407987"/>
            <a:ext cx="2987899" cy="2987899"/>
          </a:xfrm>
          <a:prstGeom prst="arc">
            <a:avLst>
              <a:gd name="adj1" fmla="val 16200000"/>
              <a:gd name="adj2" fmla="val 256372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F1DCFBE-5770-9717-E58A-17230995BED2}"/>
              </a:ext>
            </a:extLst>
          </p:cNvPr>
          <p:cNvSpPr>
            <a:spLocks noGrp="1"/>
          </p:cNvSpPr>
          <p:nvPr>
            <p:ph type="title"/>
          </p:nvPr>
        </p:nvSpPr>
        <p:spPr>
          <a:xfrm>
            <a:off x="5827048" y="444272"/>
            <a:ext cx="5721484" cy="1325563"/>
          </a:xfrm>
        </p:spPr>
        <p:txBody>
          <a:bodyPr>
            <a:normAutofit/>
          </a:bodyPr>
          <a:lstStyle/>
          <a:p>
            <a:r>
              <a:rPr lang="en-US" dirty="0"/>
              <a:t>Contract Submission</a:t>
            </a:r>
          </a:p>
        </p:txBody>
      </p:sp>
      <p:sp>
        <p:nvSpPr>
          <p:cNvPr id="3" name="Content Placeholder 2">
            <a:extLst>
              <a:ext uri="{FF2B5EF4-FFF2-40B4-BE49-F238E27FC236}">
                <a16:creationId xmlns:a16="http://schemas.microsoft.com/office/drawing/2014/main" id="{A7E2D3B2-C0B9-DB60-F497-293E12F261DC}"/>
              </a:ext>
            </a:extLst>
          </p:cNvPr>
          <p:cNvSpPr>
            <a:spLocks noGrp="1"/>
          </p:cNvSpPr>
          <p:nvPr>
            <p:ph idx="1"/>
          </p:nvPr>
        </p:nvSpPr>
        <p:spPr>
          <a:xfrm>
            <a:off x="5827048" y="1514475"/>
            <a:ext cx="5721484" cy="4935538"/>
          </a:xfrm>
        </p:spPr>
        <p:txBody>
          <a:bodyPr>
            <a:normAutofit/>
          </a:bodyPr>
          <a:lstStyle/>
          <a:p>
            <a:endParaRPr lang="en-US" sz="1500" b="0" i="0" u="none" strike="noStrike" baseline="0" dirty="0">
              <a:latin typeface="Segoe UI" panose="020B0502040204020203" pitchFamily="34" charset="0"/>
            </a:endParaRPr>
          </a:p>
          <a:p>
            <a:r>
              <a:rPr lang="en-US" sz="1800" b="0" i="0" u="none" strike="noStrike" baseline="0" dirty="0">
                <a:latin typeface="Segoe UI" panose="020B0502040204020203" pitchFamily="34" charset="0"/>
              </a:rPr>
              <a:t>A contract should only be submitted for “Approved” suppliers. If it is unknown whether a supplier is approved, please validate in the BuyLU Supplier Management module. </a:t>
            </a:r>
          </a:p>
          <a:p>
            <a:r>
              <a:rPr lang="en-US" sz="1800" b="0" i="0" u="none" strike="noStrike" baseline="0" dirty="0">
                <a:latin typeface="Segoe UI" panose="020B0502040204020203" pitchFamily="34" charset="0"/>
              </a:rPr>
              <a:t>A copy of a vendors Certificate of Insurance, if applicable. </a:t>
            </a:r>
          </a:p>
          <a:p>
            <a:r>
              <a:rPr lang="en-US" sz="1800" b="0" i="0" u="none" strike="noStrike" baseline="0" dirty="0">
                <a:latin typeface="Segoe UI" panose="020B0502040204020203" pitchFamily="34" charset="0"/>
              </a:rPr>
              <a:t>The original copy of any contract proposal and/or document that contains terms and conditions should be attached to the Contract Request Form in BuyLU Contracts. </a:t>
            </a:r>
          </a:p>
          <a:p>
            <a:r>
              <a:rPr lang="en-US" sz="1800" b="0" i="0" u="none" strike="noStrike" baseline="0" dirty="0">
                <a:latin typeface="Segoe UI" panose="020B0502040204020203" pitchFamily="34" charset="0"/>
              </a:rPr>
              <a:t>Renewals must be submitted for review at least 30 days prior to the need-by date or start date. If there is a Master Agreement (MPA, MSA, </a:t>
            </a:r>
            <a:r>
              <a:rPr lang="en-US" sz="1800" b="0" i="0" u="none" strike="noStrike" baseline="0" dirty="0" err="1">
                <a:latin typeface="Segoe UI" panose="020B0502040204020203" pitchFamily="34" charset="0"/>
              </a:rPr>
              <a:t>etc</a:t>
            </a:r>
            <a:r>
              <a:rPr lang="en-US" sz="1800" b="0" i="0" u="none" strike="noStrike" baseline="0" dirty="0">
                <a:latin typeface="Segoe UI" panose="020B0502040204020203" pitchFamily="34" charset="0"/>
              </a:rPr>
              <a:t>) in accordance with the renewal or quote, please make sure the Master Agreement is referenced on the quote as the governing terms. </a:t>
            </a:r>
            <a:endParaRPr lang="en-US" sz="1800" dirty="0"/>
          </a:p>
        </p:txBody>
      </p:sp>
      <p:sp>
        <p:nvSpPr>
          <p:cNvPr id="4" name="Slide Number Placeholder 3">
            <a:extLst>
              <a:ext uri="{FF2B5EF4-FFF2-40B4-BE49-F238E27FC236}">
                <a16:creationId xmlns:a16="http://schemas.microsoft.com/office/drawing/2014/main" id="{C8AF05C4-56BA-544C-4E77-8A41E6A3FC30}"/>
              </a:ext>
            </a:extLst>
          </p:cNvPr>
          <p:cNvSpPr>
            <a:spLocks noGrp="1"/>
          </p:cNvSpPr>
          <p:nvPr>
            <p:ph type="sldNum" sz="quarter" idx="12"/>
          </p:nvPr>
        </p:nvSpPr>
        <p:spPr>
          <a:xfrm>
            <a:off x="10238342" y="6356350"/>
            <a:ext cx="1115458" cy="365125"/>
          </a:xfrm>
        </p:spPr>
        <p:txBody>
          <a:bodyPr>
            <a:normAutofit/>
          </a:bodyPr>
          <a:lstStyle/>
          <a:p>
            <a:pPr>
              <a:spcAft>
                <a:spcPts val="600"/>
              </a:spcAft>
            </a:pPr>
            <a:fld id="{DBA1B0FB-D917-4C8C-928F-313BD683BF39}" type="slidenum">
              <a:rPr lang="en-US" smtClean="0"/>
              <a:pPr>
                <a:spcAft>
                  <a:spcPts val="600"/>
                </a:spcAft>
              </a:pPr>
              <a:t>9</a:t>
            </a:fld>
            <a:endParaRPr lang="en-US"/>
          </a:p>
        </p:txBody>
      </p:sp>
    </p:spTree>
    <p:extLst>
      <p:ext uri="{BB962C8B-B14F-4D97-AF65-F5344CB8AC3E}">
        <p14:creationId xmlns:p14="http://schemas.microsoft.com/office/powerpoint/2010/main" val="10066387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Custom 5">
      <a:dk1>
        <a:srgbClr val="FFFFFF"/>
      </a:dk1>
      <a:lt1>
        <a:sysClr val="window" lastClr="FFFFFF"/>
      </a:lt1>
      <a:dk2>
        <a:srgbClr val="FFFFFF"/>
      </a:dk2>
      <a:lt2>
        <a:srgbClr val="E7E6E6"/>
      </a:lt2>
      <a:accent1>
        <a:srgbClr val="4472C4"/>
      </a:accent1>
      <a:accent2>
        <a:srgbClr val="E7E6E6"/>
      </a:accent2>
      <a:accent3>
        <a:srgbClr val="A5A5A5"/>
      </a:accent3>
      <a:accent4>
        <a:srgbClr val="4472C4"/>
      </a:accent4>
      <a:accent5>
        <a:srgbClr val="5B9BD5"/>
      </a:accent5>
      <a:accent6>
        <a:srgbClr val="70AD47"/>
      </a:accent6>
      <a:hlink>
        <a:srgbClr val="0563C1"/>
      </a:hlink>
      <a:folHlink>
        <a:srgbClr val="954F72"/>
      </a:folHlink>
    </a:clrScheme>
    <a:fontScheme name="Custom 2">
      <a:majorFont>
        <a:latin typeface=" Segoe UI Semibold"/>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baf8218e-b302-4465-a993-4a39c97251b2}" enabled="0" method="" siteId="{baf8218e-b302-4465-a993-4a39c97251b2}" removed="1"/>
</clbl:labelList>
</file>

<file path=docProps/app.xml><?xml version="1.0" encoding="utf-8"?>
<Properties xmlns="http://schemas.openxmlformats.org/officeDocument/2006/extended-properties" xmlns:vt="http://schemas.openxmlformats.org/officeDocument/2006/docPropsVTypes">
  <TotalTime>2055</TotalTime>
  <Words>1605</Words>
  <Application>Microsoft Office PowerPoint</Application>
  <PresentationFormat>Widescreen</PresentationFormat>
  <Paragraphs>127</Paragraphs>
  <Slides>18</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18</vt:i4>
      </vt:variant>
    </vt:vector>
  </HeadingPairs>
  <TitlesOfParts>
    <vt:vector size="28" baseType="lpstr">
      <vt:lpstr> Segoe UI Semibold</vt:lpstr>
      <vt:lpstr>Aptos</vt:lpstr>
      <vt:lpstr>Aptos Display</vt:lpstr>
      <vt:lpstr>Arial</vt:lpstr>
      <vt:lpstr>Calibri</vt:lpstr>
      <vt:lpstr>inherit</vt:lpstr>
      <vt:lpstr>Segoe UI</vt:lpstr>
      <vt:lpstr>Segoe UI Semibold</vt:lpstr>
      <vt:lpstr>Office Theme</vt:lpstr>
      <vt:lpstr>1_Office Theme</vt:lpstr>
      <vt:lpstr>CONTRACT ADMINISTRATION POLICY</vt:lpstr>
      <vt:lpstr>Authority</vt:lpstr>
      <vt:lpstr>PowerPoint Presentation</vt:lpstr>
      <vt:lpstr>Requestor Responsibilities</vt:lpstr>
      <vt:lpstr>Timing and Coordination</vt:lpstr>
      <vt:lpstr>Timing and Coordination</vt:lpstr>
      <vt:lpstr>Timing and Coordination</vt:lpstr>
      <vt:lpstr>Timing and Coordination</vt:lpstr>
      <vt:lpstr>Contract Submission</vt:lpstr>
      <vt:lpstr>Contract Submission</vt:lpstr>
      <vt:lpstr>Term Limitations</vt:lpstr>
      <vt:lpstr>Term Limitations</vt:lpstr>
      <vt:lpstr>Prioritization- Critical</vt:lpstr>
      <vt:lpstr>Prioritization- High</vt:lpstr>
      <vt:lpstr>Prioritization:  Normal</vt:lpstr>
      <vt:lpstr>Scorecards</vt:lpstr>
      <vt:lpstr>Highlights</vt:lpstr>
      <vt:lpstr>Questions?</vt:lpstr>
    </vt:vector>
  </TitlesOfParts>
  <Company>Liberty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 SERVICES</dc:title>
  <dc:creator>Williams, Kirk (Procurement &amp; Payment Services)</dc:creator>
  <cp:lastModifiedBy>Knowles, Julie Nickell (Procurement &amp; Payment Services)</cp:lastModifiedBy>
  <cp:revision>10</cp:revision>
  <dcterms:created xsi:type="dcterms:W3CDTF">2024-07-02T18:19:25Z</dcterms:created>
  <dcterms:modified xsi:type="dcterms:W3CDTF">2024-07-14T23:00:01Z</dcterms:modified>
</cp:coreProperties>
</file>