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30" r:id="rId2"/>
    <p:sldId id="450" r:id="rId3"/>
    <p:sldId id="516" r:id="rId4"/>
    <p:sldId id="476" r:id="rId5"/>
    <p:sldId id="519" r:id="rId6"/>
    <p:sldId id="446" r:id="rId7"/>
    <p:sldId id="432" r:id="rId8"/>
    <p:sldId id="527" r:id="rId9"/>
    <p:sldId id="436" r:id="rId10"/>
    <p:sldId id="439" r:id="rId11"/>
    <p:sldId id="437" r:id="rId12"/>
    <p:sldId id="440" r:id="rId13"/>
    <p:sldId id="518" r:id="rId14"/>
    <p:sldId id="528" r:id="rId15"/>
    <p:sldId id="529" r:id="rId16"/>
    <p:sldId id="522" r:id="rId17"/>
    <p:sldId id="525" r:id="rId18"/>
    <p:sldId id="526" r:id="rId19"/>
    <p:sldId id="507" r:id="rId20"/>
    <p:sldId id="495" r:id="rId21"/>
    <p:sldId id="514" r:id="rId22"/>
    <p:sldId id="433" r:id="rId23"/>
    <p:sldId id="492" r:id="rId24"/>
    <p:sldId id="4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55014E-D29E-4B33-B354-CDB00708F671}">
          <p14:sldIdLst>
            <p14:sldId id="430"/>
            <p14:sldId id="450"/>
            <p14:sldId id="516"/>
            <p14:sldId id="476"/>
            <p14:sldId id="519"/>
            <p14:sldId id="446"/>
            <p14:sldId id="432"/>
            <p14:sldId id="527"/>
            <p14:sldId id="436"/>
            <p14:sldId id="439"/>
            <p14:sldId id="437"/>
            <p14:sldId id="440"/>
            <p14:sldId id="518"/>
            <p14:sldId id="528"/>
            <p14:sldId id="529"/>
            <p14:sldId id="522"/>
            <p14:sldId id="525"/>
            <p14:sldId id="526"/>
            <p14:sldId id="507"/>
            <p14:sldId id="495"/>
            <p14:sldId id="514"/>
          </p14:sldIdLst>
        </p14:section>
        <p14:section name="Backup Slides" id="{ABD35BCA-09E2-4BC9-BB3A-64830135B92F}">
          <p14:sldIdLst>
            <p14:sldId id="433"/>
            <p14:sldId id="492"/>
            <p14:sldId id="4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17C1A-10A7-06DF-0818-A42094B311C7}" name="Knowles, Julie Nickell (Procurement &amp; Payment Services)" initials="JK" userId="S::jnknowles@liberty.edu::cf3221f7-04b3-4aa8-a739-35df544715a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78857-F8A8-48E0-BD03-DF038D1FCDCC}" v="313" dt="2024-10-15T20:27:45.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660"/>
  </p:normalViewPr>
  <p:slideViewPr>
    <p:cSldViewPr snapToGrid="0">
      <p:cViewPr varScale="1">
        <p:scale>
          <a:sx n="73" d="100"/>
          <a:sy n="73"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wles, Julie Nickell (Procurement &amp; Payment Services)" userId="cf3221f7-04b3-4aa8-a739-35df544715a2" providerId="ADAL" clId="{55E78857-F8A8-48E0-BD03-DF038D1FCDCC}"/>
    <pc:docChg chg="undo custSel addSld delSld modSld sldOrd modSection">
      <pc:chgData name="Knowles, Julie Nickell (Procurement &amp; Payment Services)" userId="cf3221f7-04b3-4aa8-a739-35df544715a2" providerId="ADAL" clId="{55E78857-F8A8-48E0-BD03-DF038D1FCDCC}" dt="2024-10-15T20:27:45.712" v="2145" actId="20577"/>
      <pc:docMkLst>
        <pc:docMk/>
      </pc:docMkLst>
      <pc:sldChg chg="modSp mod">
        <pc:chgData name="Knowles, Julie Nickell (Procurement &amp; Payment Services)" userId="cf3221f7-04b3-4aa8-a739-35df544715a2" providerId="ADAL" clId="{55E78857-F8A8-48E0-BD03-DF038D1FCDCC}" dt="2024-10-07T17:41:28.003" v="1271" actId="20577"/>
        <pc:sldMkLst>
          <pc:docMk/>
          <pc:sldMk cId="410267146" sldId="430"/>
        </pc:sldMkLst>
        <pc:spChg chg="mod">
          <ac:chgData name="Knowles, Julie Nickell (Procurement &amp; Payment Services)" userId="cf3221f7-04b3-4aa8-a739-35df544715a2" providerId="ADAL" clId="{55E78857-F8A8-48E0-BD03-DF038D1FCDCC}" dt="2024-10-07T17:41:28.003" v="1271" actId="20577"/>
          <ac:spMkLst>
            <pc:docMk/>
            <pc:sldMk cId="410267146" sldId="430"/>
            <ac:spMk id="4" creationId="{1BEAFD77-F56D-575C-C854-D6EC4B660833}"/>
          </ac:spMkLst>
        </pc:spChg>
      </pc:sldChg>
      <pc:sldChg chg="addSp delSp modSp add mod setBg delDesignElem">
        <pc:chgData name="Knowles, Julie Nickell (Procurement &amp; Payment Services)" userId="cf3221f7-04b3-4aa8-a739-35df544715a2" providerId="ADAL" clId="{55E78857-F8A8-48E0-BD03-DF038D1FCDCC}" dt="2024-10-08T12:31:30.492" v="1652" actId="20577"/>
        <pc:sldMkLst>
          <pc:docMk/>
          <pc:sldMk cId="194043313" sldId="432"/>
        </pc:sldMkLst>
        <pc:spChg chg="mod ord">
          <ac:chgData name="Knowles, Julie Nickell (Procurement &amp; Payment Services)" userId="cf3221f7-04b3-4aa8-a739-35df544715a2" providerId="ADAL" clId="{55E78857-F8A8-48E0-BD03-DF038D1FCDCC}" dt="2024-10-07T21:19:16.021" v="1462" actId="26606"/>
          <ac:spMkLst>
            <pc:docMk/>
            <pc:sldMk cId="194043313" sldId="432"/>
            <ac:spMk id="4" creationId="{CEE6B398-0F46-7389-B23A-91AE810445BA}"/>
          </ac:spMkLst>
        </pc:spChg>
        <pc:spChg chg="mod">
          <ac:chgData name="Knowles, Julie Nickell (Procurement &amp; Payment Services)" userId="cf3221f7-04b3-4aa8-a739-35df544715a2" providerId="ADAL" clId="{55E78857-F8A8-48E0-BD03-DF038D1FCDCC}" dt="2024-10-07T21:19:27.556" v="1464" actId="207"/>
          <ac:spMkLst>
            <pc:docMk/>
            <pc:sldMk cId="194043313" sldId="432"/>
            <ac:spMk id="9" creationId="{3DAF5D63-8CD9-0275-780C-349001870382}"/>
          </ac:spMkLst>
        </pc:spChg>
        <pc:spChg chg="del">
          <ac:chgData name="Knowles, Julie Nickell (Procurement &amp; Payment Services)" userId="cf3221f7-04b3-4aa8-a739-35df544715a2" providerId="ADAL" clId="{55E78857-F8A8-48E0-BD03-DF038D1FCDCC}" dt="2024-10-07T21:12:15.131" v="1415"/>
          <ac:spMkLst>
            <pc:docMk/>
            <pc:sldMk cId="194043313" sldId="432"/>
            <ac:spMk id="20" creationId="{7B786209-1B0B-4CA9-9BDD-F7327066A84D}"/>
          </ac:spMkLst>
        </pc:spChg>
        <pc:spChg chg="del">
          <ac:chgData name="Knowles, Julie Nickell (Procurement &amp; Payment Services)" userId="cf3221f7-04b3-4aa8-a739-35df544715a2" providerId="ADAL" clId="{55E78857-F8A8-48E0-BD03-DF038D1FCDCC}" dt="2024-10-07T21:12:15.131" v="1415"/>
          <ac:spMkLst>
            <pc:docMk/>
            <pc:sldMk cId="194043313" sldId="432"/>
            <ac:spMk id="24" creationId="{6691AC69-A76E-4DAB-B565-468B6B87ACF3}"/>
          </ac:spMkLst>
        </pc:spChg>
        <pc:spChg chg="del">
          <ac:chgData name="Knowles, Julie Nickell (Procurement &amp; Payment Services)" userId="cf3221f7-04b3-4aa8-a739-35df544715a2" providerId="ADAL" clId="{55E78857-F8A8-48E0-BD03-DF038D1FCDCC}" dt="2024-10-07T21:12:15.131" v="1415"/>
          <ac:spMkLst>
            <pc:docMk/>
            <pc:sldMk cId="194043313" sldId="432"/>
            <ac:spMk id="41" creationId="{1709F1D5-B0F1-4714-A239-E5B61C161915}"/>
          </ac:spMkLst>
        </pc:spChg>
        <pc:spChg chg="del">
          <ac:chgData name="Knowles, Julie Nickell (Procurement &amp; Payment Services)" userId="cf3221f7-04b3-4aa8-a739-35df544715a2" providerId="ADAL" clId="{55E78857-F8A8-48E0-BD03-DF038D1FCDCC}" dt="2024-10-07T21:12:15.131" v="1415"/>
          <ac:spMkLst>
            <pc:docMk/>
            <pc:sldMk cId="194043313" sldId="432"/>
            <ac:spMk id="42" creationId="{228FB460-D3FF-4440-A020-05982A09E517}"/>
          </ac:spMkLst>
        </pc:spChg>
        <pc:spChg chg="del">
          <ac:chgData name="Knowles, Julie Nickell (Procurement &amp; Payment Services)" userId="cf3221f7-04b3-4aa8-a739-35df544715a2" providerId="ADAL" clId="{55E78857-F8A8-48E0-BD03-DF038D1FCDCC}" dt="2024-10-07T21:12:15.131" v="1415"/>
          <ac:spMkLst>
            <pc:docMk/>
            <pc:sldMk cId="194043313" sldId="432"/>
            <ac:spMk id="43" creationId="{14847E93-7DC1-4D4B-8829-B19AA7137C50}"/>
          </ac:spMkLst>
        </pc:spChg>
        <pc:spChg chg="del">
          <ac:chgData name="Knowles, Julie Nickell (Procurement &amp; Payment Services)" userId="cf3221f7-04b3-4aa8-a739-35df544715a2" providerId="ADAL" clId="{55E78857-F8A8-48E0-BD03-DF038D1FCDCC}" dt="2024-10-07T21:12:15.131" v="1415"/>
          <ac:spMkLst>
            <pc:docMk/>
            <pc:sldMk cId="194043313" sldId="432"/>
            <ac:spMk id="44" creationId="{5566D6E1-03A1-4D73-A4E0-35D74D568A04}"/>
          </ac:spMkLst>
        </pc:spChg>
        <pc:spChg chg="del">
          <ac:chgData name="Knowles, Julie Nickell (Procurement &amp; Payment Services)" userId="cf3221f7-04b3-4aa8-a739-35df544715a2" providerId="ADAL" clId="{55E78857-F8A8-48E0-BD03-DF038D1FCDCC}" dt="2024-10-07T21:12:15.131" v="1415"/>
          <ac:spMkLst>
            <pc:docMk/>
            <pc:sldMk cId="194043313" sldId="432"/>
            <ac:spMk id="45" creationId="{9F835A99-04AC-494A-A572-AFE8413CC938}"/>
          </ac:spMkLst>
        </pc:spChg>
        <pc:spChg chg="add del mod ord">
          <ac:chgData name="Knowles, Julie Nickell (Procurement &amp; Payment Services)" userId="cf3221f7-04b3-4aa8-a739-35df544715a2" providerId="ADAL" clId="{55E78857-F8A8-48E0-BD03-DF038D1FCDCC}" dt="2024-10-08T12:31:30.492" v="1652" actId="20577"/>
          <ac:spMkLst>
            <pc:docMk/>
            <pc:sldMk cId="194043313" sldId="432"/>
            <ac:spMk id="46" creationId="{2DC6C914-7591-2AEA-FAD3-D17CB5B17AA5}"/>
          </ac:spMkLst>
        </pc:spChg>
        <pc:spChg chg="del">
          <ac:chgData name="Knowles, Julie Nickell (Procurement &amp; Payment Services)" userId="cf3221f7-04b3-4aa8-a739-35df544715a2" providerId="ADAL" clId="{55E78857-F8A8-48E0-BD03-DF038D1FCDCC}" dt="2024-10-07T21:12:15.131" v="1415"/>
          <ac:spMkLst>
            <pc:docMk/>
            <pc:sldMk cId="194043313" sldId="432"/>
            <ac:spMk id="47" creationId="{2D2964BB-484D-45AE-AD66-D407D0629652}"/>
          </ac:spMkLst>
        </pc:spChg>
        <pc:spChg chg="add del">
          <ac:chgData name="Knowles, Julie Nickell (Procurement &amp; Payment Services)" userId="cf3221f7-04b3-4aa8-a739-35df544715a2" providerId="ADAL" clId="{55E78857-F8A8-48E0-BD03-DF038D1FCDCC}" dt="2024-10-07T21:12:51.053" v="1419" actId="26606"/>
          <ac:spMkLst>
            <pc:docMk/>
            <pc:sldMk cId="194043313" sldId="432"/>
            <ac:spMk id="51" creationId="{2EB492CD-616E-47F8-933B-5E2D952A0593}"/>
          </ac:spMkLst>
        </pc:spChg>
        <pc:spChg chg="add del">
          <ac:chgData name="Knowles, Julie Nickell (Procurement &amp; Payment Services)" userId="cf3221f7-04b3-4aa8-a739-35df544715a2" providerId="ADAL" clId="{55E78857-F8A8-48E0-BD03-DF038D1FCDCC}" dt="2024-10-07T21:12:51.053" v="1419" actId="26606"/>
          <ac:spMkLst>
            <pc:docMk/>
            <pc:sldMk cId="194043313" sldId="432"/>
            <ac:spMk id="53" creationId="{59383CF9-23B5-4335-9B21-1791C4CF1C75}"/>
          </ac:spMkLst>
        </pc:spChg>
        <pc:spChg chg="add del">
          <ac:chgData name="Knowles, Julie Nickell (Procurement &amp; Payment Services)" userId="cf3221f7-04b3-4aa8-a739-35df544715a2" providerId="ADAL" clId="{55E78857-F8A8-48E0-BD03-DF038D1FCDCC}" dt="2024-10-07T21:12:51.053" v="1419" actId="26606"/>
          <ac:spMkLst>
            <pc:docMk/>
            <pc:sldMk cId="194043313" sldId="432"/>
            <ac:spMk id="55" creationId="{0007FE00-9498-4706-B255-6437B0252C02}"/>
          </ac:spMkLst>
        </pc:spChg>
        <pc:spChg chg="add">
          <ac:chgData name="Knowles, Julie Nickell (Procurement &amp; Payment Services)" userId="cf3221f7-04b3-4aa8-a739-35df544715a2" providerId="ADAL" clId="{55E78857-F8A8-48E0-BD03-DF038D1FCDCC}" dt="2024-10-07T21:19:16.021" v="1462" actId="26606"/>
          <ac:spMkLst>
            <pc:docMk/>
            <pc:sldMk cId="194043313" sldId="432"/>
            <ac:spMk id="7175" creationId="{637B2035-1FCB-439A-B421-095E136C7E07}"/>
          </ac:spMkLst>
        </pc:spChg>
        <pc:spChg chg="add">
          <ac:chgData name="Knowles, Julie Nickell (Procurement &amp; Payment Services)" userId="cf3221f7-04b3-4aa8-a739-35df544715a2" providerId="ADAL" clId="{55E78857-F8A8-48E0-BD03-DF038D1FCDCC}" dt="2024-10-07T21:19:16.021" v="1462" actId="26606"/>
          <ac:spMkLst>
            <pc:docMk/>
            <pc:sldMk cId="194043313" sldId="432"/>
            <ac:spMk id="7177" creationId="{676D6CDF-C512-4739-B158-55EE955EFA39}"/>
          </ac:spMkLst>
        </pc:spChg>
        <pc:graphicFrameChg chg="add del">
          <ac:chgData name="Knowles, Julie Nickell (Procurement &amp; Payment Services)" userId="cf3221f7-04b3-4aa8-a739-35df544715a2" providerId="ADAL" clId="{55E78857-F8A8-48E0-BD03-DF038D1FCDCC}" dt="2024-10-07T21:12:59.401" v="1421" actId="26606"/>
          <ac:graphicFrameMkLst>
            <pc:docMk/>
            <pc:sldMk cId="194043313" sldId="432"/>
            <ac:graphicFrameMk id="48" creationId="{703C6D81-A4DA-F0A5-D578-D626BDDD0DB2}"/>
          </ac:graphicFrameMkLst>
        </pc:graphicFrameChg>
        <pc:graphicFrameChg chg="add del">
          <ac:chgData name="Knowles, Julie Nickell (Procurement &amp; Payment Services)" userId="cf3221f7-04b3-4aa8-a739-35df544715a2" providerId="ADAL" clId="{55E78857-F8A8-48E0-BD03-DF038D1FCDCC}" dt="2024-10-07T21:18:58.096" v="1461" actId="26606"/>
          <ac:graphicFrameMkLst>
            <pc:docMk/>
            <pc:sldMk cId="194043313" sldId="432"/>
            <ac:graphicFrameMk id="7172" creationId="{9FF24F43-7E33-7C50-C049-91CB4EFCBDAA}"/>
          </ac:graphicFrameMkLst>
        </pc:graphicFrameChg>
        <pc:picChg chg="del mod">
          <ac:chgData name="Knowles, Julie Nickell (Procurement &amp; Payment Services)" userId="cf3221f7-04b3-4aa8-a739-35df544715a2" providerId="ADAL" clId="{55E78857-F8A8-48E0-BD03-DF038D1FCDCC}" dt="2024-10-07T21:17:53.884" v="1454" actId="478"/>
          <ac:picMkLst>
            <pc:docMk/>
            <pc:sldMk cId="194043313" sldId="432"/>
            <ac:picMk id="11" creationId="{EA5FF1F5-185D-F42D-E29E-F4E487DEFB23}"/>
          </ac:picMkLst>
        </pc:picChg>
        <pc:picChg chg="add mod">
          <ac:chgData name="Knowles, Julie Nickell (Procurement &amp; Payment Services)" userId="cf3221f7-04b3-4aa8-a739-35df544715a2" providerId="ADAL" clId="{55E78857-F8A8-48E0-BD03-DF038D1FCDCC}" dt="2024-10-07T21:19:16.021" v="1462" actId="26606"/>
          <ac:picMkLst>
            <pc:docMk/>
            <pc:sldMk cId="194043313" sldId="432"/>
            <ac:picMk id="7170" creationId="{2CC3F4F0-014F-264E-3B66-D25B8686A7EF}"/>
          </ac:picMkLst>
        </pc:picChg>
      </pc:sldChg>
      <pc:sldChg chg="addSp delSp modSp add mod setBg delDesignElem">
        <pc:chgData name="Knowles, Julie Nickell (Procurement &amp; Payment Services)" userId="cf3221f7-04b3-4aa8-a739-35df544715a2" providerId="ADAL" clId="{55E78857-F8A8-48E0-BD03-DF038D1FCDCC}" dt="2024-10-07T19:05:32.967" v="1352" actId="26606"/>
        <pc:sldMkLst>
          <pc:docMk/>
          <pc:sldMk cId="287695920" sldId="436"/>
        </pc:sldMkLst>
        <pc:spChg chg="mod">
          <ac:chgData name="Knowles, Julie Nickell (Procurement &amp; Payment Services)" userId="cf3221f7-04b3-4aa8-a739-35df544715a2" providerId="ADAL" clId="{55E78857-F8A8-48E0-BD03-DF038D1FCDCC}" dt="2024-10-07T19:05:32.967" v="1352" actId="26606"/>
          <ac:spMkLst>
            <pc:docMk/>
            <pc:sldMk cId="287695920" sldId="436"/>
            <ac:spMk id="2" creationId="{C5130D8A-9F92-3162-A137-A780D2E9C437}"/>
          </ac:spMkLst>
        </pc:spChg>
        <pc:spChg chg="mod">
          <ac:chgData name="Knowles, Julie Nickell (Procurement &amp; Payment Services)" userId="cf3221f7-04b3-4aa8-a739-35df544715a2" providerId="ADAL" clId="{55E78857-F8A8-48E0-BD03-DF038D1FCDCC}" dt="2024-10-07T19:05:32.967" v="1352" actId="26606"/>
          <ac:spMkLst>
            <pc:docMk/>
            <pc:sldMk cId="287695920" sldId="436"/>
            <ac:spMk id="3" creationId="{6171DE36-CA05-AF70-45E0-75332F5AB6BA}"/>
          </ac:spMkLst>
        </pc:spChg>
        <pc:spChg chg="mod">
          <ac:chgData name="Knowles, Julie Nickell (Procurement &amp; Payment Services)" userId="cf3221f7-04b3-4aa8-a739-35df544715a2" providerId="ADAL" clId="{55E78857-F8A8-48E0-BD03-DF038D1FCDCC}" dt="2024-10-07T19:05:32.967" v="1352" actId="26606"/>
          <ac:spMkLst>
            <pc:docMk/>
            <pc:sldMk cId="287695920" sldId="436"/>
            <ac:spMk id="4" creationId="{0DFFF170-EC34-E751-07DC-E0450C3206AC}"/>
          </ac:spMkLst>
        </pc:spChg>
        <pc:spChg chg="add del">
          <ac:chgData name="Knowles, Julie Nickell (Procurement &amp; Payment Services)" userId="cf3221f7-04b3-4aa8-a739-35df544715a2" providerId="ADAL" clId="{55E78857-F8A8-48E0-BD03-DF038D1FCDCC}" dt="2024-10-07T18:56:54.292" v="1305" actId="26606"/>
          <ac:spMkLst>
            <pc:docMk/>
            <pc:sldMk cId="287695920" sldId="436"/>
            <ac:spMk id="12" creationId="{907EF6B7-1338-4443-8C46-6A318D952DFD}"/>
          </ac:spMkLst>
        </pc:spChg>
        <pc:spChg chg="add del">
          <ac:chgData name="Knowles, Julie Nickell (Procurement &amp; Payment Services)" userId="cf3221f7-04b3-4aa8-a739-35df544715a2" providerId="ADAL" clId="{55E78857-F8A8-48E0-BD03-DF038D1FCDCC}" dt="2024-10-07T18:56:54.292" v="1305" actId="26606"/>
          <ac:spMkLst>
            <pc:docMk/>
            <pc:sldMk cId="287695920" sldId="436"/>
            <ac:spMk id="14" creationId="{DAAE4CDD-124C-4DCF-9584-B6033B545DD5}"/>
          </ac:spMkLst>
        </pc:spChg>
        <pc:spChg chg="add del">
          <ac:chgData name="Knowles, Julie Nickell (Procurement &amp; Payment Services)" userId="cf3221f7-04b3-4aa8-a739-35df544715a2" providerId="ADAL" clId="{55E78857-F8A8-48E0-BD03-DF038D1FCDCC}" dt="2024-10-07T18:56:54.292" v="1305" actId="26606"/>
          <ac:spMkLst>
            <pc:docMk/>
            <pc:sldMk cId="287695920" sldId="436"/>
            <ac:spMk id="16" creationId="{081E4A58-353D-44AE-B2FC-2A74E2E400F7}"/>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18" creationId="{4300840D-0A0B-4512-BACA-B439D5B9C57C}"/>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19" creationId="{09588DA8-065E-4F6F-8EFD-43104AB2E0CF}"/>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20" creationId="{D2B78728-A580-49A7-84F9-6EF6F583ADE0}"/>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21" creationId="{C4285719-470E-454C-AF62-8323075F1F5B}"/>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22" creationId="{38FAA1A1-D861-433F-88FA-1E9D6FD31D11}"/>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23" creationId="{CD9FE4EF-C4D8-49A0-B2FF-81D8DB7D8A24}"/>
          </ac:spMkLst>
        </pc:spChg>
        <pc:spChg chg="add del">
          <ac:chgData name="Knowles, Julie Nickell (Procurement &amp; Payment Services)" userId="cf3221f7-04b3-4aa8-a739-35df544715a2" providerId="ADAL" clId="{55E78857-F8A8-48E0-BD03-DF038D1FCDCC}" dt="2024-10-07T19:05:32.967" v="1352" actId="26606"/>
          <ac:spMkLst>
            <pc:docMk/>
            <pc:sldMk cId="287695920" sldId="436"/>
            <ac:spMk id="24" creationId="{8D71EDA1-87BF-4D5D-AB79-F346FD19278A}"/>
          </ac:spMkLst>
        </pc:spChg>
        <pc:spChg chg="del">
          <ac:chgData name="Knowles, Julie Nickell (Procurement &amp; Payment Services)" userId="cf3221f7-04b3-4aa8-a739-35df544715a2" providerId="ADAL" clId="{55E78857-F8A8-48E0-BD03-DF038D1FCDCC}" dt="2024-10-07T18:54:12.953" v="1294"/>
          <ac:spMkLst>
            <pc:docMk/>
            <pc:sldMk cId="287695920" sldId="436"/>
            <ac:spMk id="44" creationId="{17718681-A12E-49D6-9925-DD7C68176D61}"/>
          </ac:spMkLst>
        </pc:spChg>
        <pc:spChg chg="del">
          <ac:chgData name="Knowles, Julie Nickell (Procurement &amp; Payment Services)" userId="cf3221f7-04b3-4aa8-a739-35df544715a2" providerId="ADAL" clId="{55E78857-F8A8-48E0-BD03-DF038D1FCDCC}" dt="2024-10-07T18:54:12.953" v="1294"/>
          <ac:spMkLst>
            <pc:docMk/>
            <pc:sldMk cId="287695920" sldId="436"/>
            <ac:spMk id="46" creationId="{FBD77573-9EF2-4C35-8285-A1CF6FBB0EA5}"/>
          </ac:spMkLst>
        </pc:spChg>
        <pc:spChg chg="add del">
          <ac:chgData name="Knowles, Julie Nickell (Procurement &amp; Payment Services)" userId="cf3221f7-04b3-4aa8-a739-35df544715a2" providerId="ADAL" clId="{55E78857-F8A8-48E0-BD03-DF038D1FCDCC}" dt="2024-10-07T19:05:13.117" v="1341" actId="26606"/>
          <ac:spMkLst>
            <pc:docMk/>
            <pc:sldMk cId="287695920" sldId="436"/>
            <ac:spMk id="5127" creationId="{45D37F4E-DDB4-456B-97E0-9937730A039F}"/>
          </ac:spMkLst>
        </pc:spChg>
        <pc:spChg chg="add del">
          <ac:chgData name="Knowles, Julie Nickell (Procurement &amp; Payment Services)" userId="cf3221f7-04b3-4aa8-a739-35df544715a2" providerId="ADAL" clId="{55E78857-F8A8-48E0-BD03-DF038D1FCDCC}" dt="2024-10-07T19:05:13.117" v="1341" actId="26606"/>
          <ac:spMkLst>
            <pc:docMk/>
            <pc:sldMk cId="287695920" sldId="436"/>
            <ac:spMk id="5129" creationId="{B2DD41CD-8F47-4F56-AD12-4E2FF7696987}"/>
          </ac:spMkLst>
        </pc:spChg>
        <pc:spChg chg="add del">
          <ac:chgData name="Knowles, Julie Nickell (Procurement &amp; Payment Services)" userId="cf3221f7-04b3-4aa8-a739-35df544715a2" providerId="ADAL" clId="{55E78857-F8A8-48E0-BD03-DF038D1FCDCC}" dt="2024-10-07T19:05:16.941" v="1343" actId="26606"/>
          <ac:spMkLst>
            <pc:docMk/>
            <pc:sldMk cId="287695920" sldId="436"/>
            <ac:spMk id="5131" creationId="{D009D6D5-DAC2-4A8B-A17A-E206B9012D09}"/>
          </ac:spMkLst>
        </pc:spChg>
        <pc:spChg chg="add del">
          <ac:chgData name="Knowles, Julie Nickell (Procurement &amp; Payment Services)" userId="cf3221f7-04b3-4aa8-a739-35df544715a2" providerId="ADAL" clId="{55E78857-F8A8-48E0-BD03-DF038D1FCDCC}" dt="2024-10-07T19:05:19.043" v="1345" actId="26606"/>
          <ac:spMkLst>
            <pc:docMk/>
            <pc:sldMk cId="287695920" sldId="436"/>
            <ac:spMk id="5133" creationId="{7A5F0580-5EE9-419F-96EE-B6529EF6E7D0}"/>
          </ac:spMkLst>
        </pc:spChg>
        <pc:spChg chg="add del">
          <ac:chgData name="Knowles, Julie Nickell (Procurement &amp; Payment Services)" userId="cf3221f7-04b3-4aa8-a739-35df544715a2" providerId="ADAL" clId="{55E78857-F8A8-48E0-BD03-DF038D1FCDCC}" dt="2024-10-07T19:05:19.043" v="1345" actId="26606"/>
          <ac:spMkLst>
            <pc:docMk/>
            <pc:sldMk cId="287695920" sldId="436"/>
            <ac:spMk id="5134" creationId="{8FC9BE17-9A7B-462D-AE50-3D8777387304}"/>
          </ac:spMkLst>
        </pc:spChg>
        <pc:spChg chg="add del">
          <ac:chgData name="Knowles, Julie Nickell (Procurement &amp; Payment Services)" userId="cf3221f7-04b3-4aa8-a739-35df544715a2" providerId="ADAL" clId="{55E78857-F8A8-48E0-BD03-DF038D1FCDCC}" dt="2024-10-07T19:05:19.043" v="1345" actId="26606"/>
          <ac:spMkLst>
            <pc:docMk/>
            <pc:sldMk cId="287695920" sldId="436"/>
            <ac:spMk id="5135" creationId="{3EBE8569-6AEC-4B8C-8D53-2DE337CDBA65}"/>
          </ac:spMkLst>
        </pc:spChg>
        <pc:spChg chg="add del">
          <ac:chgData name="Knowles, Julie Nickell (Procurement &amp; Payment Services)" userId="cf3221f7-04b3-4aa8-a739-35df544715a2" providerId="ADAL" clId="{55E78857-F8A8-48E0-BD03-DF038D1FCDCC}" dt="2024-10-07T19:05:19.043" v="1345" actId="26606"/>
          <ac:spMkLst>
            <pc:docMk/>
            <pc:sldMk cId="287695920" sldId="436"/>
            <ac:spMk id="5136" creationId="{55D4142C-5077-457F-A6AD-3FECFDB39685}"/>
          </ac:spMkLst>
        </pc:spChg>
        <pc:spChg chg="add del">
          <ac:chgData name="Knowles, Julie Nickell (Procurement &amp; Payment Services)" userId="cf3221f7-04b3-4aa8-a739-35df544715a2" providerId="ADAL" clId="{55E78857-F8A8-48E0-BD03-DF038D1FCDCC}" dt="2024-10-07T19:05:23.193" v="1347" actId="26606"/>
          <ac:spMkLst>
            <pc:docMk/>
            <pc:sldMk cId="287695920" sldId="436"/>
            <ac:spMk id="5138" creationId="{45D37F4E-DDB4-456B-97E0-9937730A039F}"/>
          </ac:spMkLst>
        </pc:spChg>
        <pc:spChg chg="add del">
          <ac:chgData name="Knowles, Julie Nickell (Procurement &amp; Payment Services)" userId="cf3221f7-04b3-4aa8-a739-35df544715a2" providerId="ADAL" clId="{55E78857-F8A8-48E0-BD03-DF038D1FCDCC}" dt="2024-10-07T19:05:23.193" v="1347" actId="26606"/>
          <ac:spMkLst>
            <pc:docMk/>
            <pc:sldMk cId="287695920" sldId="436"/>
            <ac:spMk id="5139" creationId="{B2DD41CD-8F47-4F56-AD12-4E2FF7696987}"/>
          </ac:spMkLst>
        </pc:spChg>
        <pc:spChg chg="add del">
          <ac:chgData name="Knowles, Julie Nickell (Procurement &amp; Payment Services)" userId="cf3221f7-04b3-4aa8-a739-35df544715a2" providerId="ADAL" clId="{55E78857-F8A8-48E0-BD03-DF038D1FCDCC}" dt="2024-10-07T19:05:30.016" v="1349" actId="26606"/>
          <ac:spMkLst>
            <pc:docMk/>
            <pc:sldMk cId="287695920" sldId="436"/>
            <ac:spMk id="5141" creationId="{04812C46-200A-4DEB-A05E-3ED6C68C2387}"/>
          </ac:spMkLst>
        </pc:spChg>
        <pc:spChg chg="add del">
          <ac:chgData name="Knowles, Julie Nickell (Procurement &amp; Payment Services)" userId="cf3221f7-04b3-4aa8-a739-35df544715a2" providerId="ADAL" clId="{55E78857-F8A8-48E0-BD03-DF038D1FCDCC}" dt="2024-10-07T19:05:30.016" v="1349" actId="26606"/>
          <ac:spMkLst>
            <pc:docMk/>
            <pc:sldMk cId="287695920" sldId="436"/>
            <ac:spMk id="5142" creationId="{D1EA859B-E555-4109-94F3-6700E046E008}"/>
          </ac:spMkLst>
        </pc:spChg>
        <pc:spChg chg="add del">
          <ac:chgData name="Knowles, Julie Nickell (Procurement &amp; Payment Services)" userId="cf3221f7-04b3-4aa8-a739-35df544715a2" providerId="ADAL" clId="{55E78857-F8A8-48E0-BD03-DF038D1FCDCC}" dt="2024-10-07T19:05:32.965" v="1351" actId="26606"/>
          <ac:spMkLst>
            <pc:docMk/>
            <pc:sldMk cId="287695920" sldId="436"/>
            <ac:spMk id="5144" creationId="{2C61293E-6EBE-43EF-A52C-9BEBFD7679D4}"/>
          </ac:spMkLst>
        </pc:spChg>
        <pc:spChg chg="add del">
          <ac:chgData name="Knowles, Julie Nickell (Procurement &amp; Payment Services)" userId="cf3221f7-04b3-4aa8-a739-35df544715a2" providerId="ADAL" clId="{55E78857-F8A8-48E0-BD03-DF038D1FCDCC}" dt="2024-10-07T19:05:32.965" v="1351" actId="26606"/>
          <ac:spMkLst>
            <pc:docMk/>
            <pc:sldMk cId="287695920" sldId="436"/>
            <ac:spMk id="5145" creationId="{21540236-BFD5-4A9D-8840-4703E7F76825}"/>
          </ac:spMkLst>
        </pc:spChg>
        <pc:spChg chg="add">
          <ac:chgData name="Knowles, Julie Nickell (Procurement &amp; Payment Services)" userId="cf3221f7-04b3-4aa8-a739-35df544715a2" providerId="ADAL" clId="{55E78857-F8A8-48E0-BD03-DF038D1FCDCC}" dt="2024-10-07T19:05:32.967" v="1352" actId="26606"/>
          <ac:spMkLst>
            <pc:docMk/>
            <pc:sldMk cId="287695920" sldId="436"/>
            <ac:spMk id="5147" creationId="{45D37F4E-DDB4-456B-97E0-9937730A039F}"/>
          </ac:spMkLst>
        </pc:spChg>
        <pc:spChg chg="add">
          <ac:chgData name="Knowles, Julie Nickell (Procurement &amp; Payment Services)" userId="cf3221f7-04b3-4aa8-a739-35df544715a2" providerId="ADAL" clId="{55E78857-F8A8-48E0-BD03-DF038D1FCDCC}" dt="2024-10-07T19:05:32.967" v="1352" actId="26606"/>
          <ac:spMkLst>
            <pc:docMk/>
            <pc:sldMk cId="287695920" sldId="436"/>
            <ac:spMk id="5148" creationId="{B2DD41CD-8F47-4F56-AD12-4E2FF7696987}"/>
          </ac:spMkLst>
        </pc:spChg>
        <pc:picChg chg="add mod ord">
          <ac:chgData name="Knowles, Julie Nickell (Procurement &amp; Payment Services)" userId="cf3221f7-04b3-4aa8-a739-35df544715a2" providerId="ADAL" clId="{55E78857-F8A8-48E0-BD03-DF038D1FCDCC}" dt="2024-10-07T19:05:32.967" v="1352" actId="26606"/>
          <ac:picMkLst>
            <pc:docMk/>
            <pc:sldMk cId="287695920" sldId="436"/>
            <ac:picMk id="5122" creationId="{13A6E919-A6C1-2B61-9799-ABBF94D23E2C}"/>
          </ac:picMkLst>
        </pc:picChg>
      </pc:sldChg>
      <pc:sldChg chg="addSp delSp modSp add mod setBg delDesignElem">
        <pc:chgData name="Knowles, Julie Nickell (Procurement &amp; Payment Services)" userId="cf3221f7-04b3-4aa8-a739-35df544715a2" providerId="ADAL" clId="{55E78857-F8A8-48E0-BD03-DF038D1FCDCC}" dt="2024-10-07T21:03:16.245" v="1364" actId="255"/>
        <pc:sldMkLst>
          <pc:docMk/>
          <pc:sldMk cId="1347277150" sldId="437"/>
        </pc:sldMkLst>
        <pc:spChg chg="mod">
          <ac:chgData name="Knowles, Julie Nickell (Procurement &amp; Payment Services)" userId="cf3221f7-04b3-4aa8-a739-35df544715a2" providerId="ADAL" clId="{55E78857-F8A8-48E0-BD03-DF038D1FCDCC}" dt="2024-10-07T21:02:56.995" v="1360" actId="1076"/>
          <ac:spMkLst>
            <pc:docMk/>
            <pc:sldMk cId="1347277150" sldId="437"/>
            <ac:spMk id="2" creationId="{9153524E-4821-ACD2-EC35-0495FD7636BC}"/>
          </ac:spMkLst>
        </pc:spChg>
        <pc:spChg chg="mod ord">
          <ac:chgData name="Knowles, Julie Nickell (Procurement &amp; Payment Services)" userId="cf3221f7-04b3-4aa8-a739-35df544715a2" providerId="ADAL" clId="{55E78857-F8A8-48E0-BD03-DF038D1FCDCC}" dt="2024-10-07T21:03:16.245" v="1364" actId="255"/>
          <ac:spMkLst>
            <pc:docMk/>
            <pc:sldMk cId="1347277150" sldId="437"/>
            <ac:spMk id="3" creationId="{64F41AF7-EA20-E44C-B232-EE305801BD00}"/>
          </ac:spMkLst>
        </pc:spChg>
        <pc:spChg chg="mod">
          <ac:chgData name="Knowles, Julie Nickell (Procurement &amp; Payment Services)" userId="cf3221f7-04b3-4aa8-a739-35df544715a2" providerId="ADAL" clId="{55E78857-F8A8-48E0-BD03-DF038D1FCDCC}" dt="2024-10-07T19:02:00.732" v="1330" actId="26606"/>
          <ac:spMkLst>
            <pc:docMk/>
            <pc:sldMk cId="1347277150" sldId="437"/>
            <ac:spMk id="4" creationId="{4378E985-82B9-22D1-4062-520AD66BEA40}"/>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9" creationId="{A09989E4-EFDC-4A90-A633-E0525FB4139E}"/>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12" creationId="{DEE2AD96-B495-4E06-9291-B71706F728CB}"/>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14" creationId="{53CF6D67-C5A8-4ADD-9E8E-1E38CA1D3166}"/>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16" creationId="{86909FA0-B515-4681-B7A8-FA281D133B94}"/>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18" creationId="{21C9FE86-FCC3-4A31-AA1C-C882262B7FE7}"/>
          </ac:spMkLst>
        </pc:spChg>
        <pc:spChg chg="add del">
          <ac:chgData name="Knowles, Julie Nickell (Procurement &amp; Payment Services)" userId="cf3221f7-04b3-4aa8-a739-35df544715a2" providerId="ADAL" clId="{55E78857-F8A8-48E0-BD03-DF038D1FCDCC}" dt="2024-10-07T19:01:05.653" v="1325" actId="26606"/>
          <ac:spMkLst>
            <pc:docMk/>
            <pc:sldMk cId="1347277150" sldId="437"/>
            <ac:spMk id="20" creationId="{7D96243B-ECED-4B71-8E06-AE9A285EAD20}"/>
          </ac:spMkLst>
        </pc:spChg>
        <pc:spChg chg="del">
          <ac:chgData name="Knowles, Julie Nickell (Procurement &amp; Payment Services)" userId="cf3221f7-04b3-4aa8-a739-35df544715a2" providerId="ADAL" clId="{55E78857-F8A8-48E0-BD03-DF038D1FCDCC}" dt="2024-10-07T18:55:25.857" v="1301"/>
          <ac:spMkLst>
            <pc:docMk/>
            <pc:sldMk cId="1347277150" sldId="437"/>
            <ac:spMk id="22" creationId="{907EF6B7-1338-4443-8C46-6A318D952DFD}"/>
          </ac:spMkLst>
        </pc:spChg>
        <pc:spChg chg="del">
          <ac:chgData name="Knowles, Julie Nickell (Procurement &amp; Payment Services)" userId="cf3221f7-04b3-4aa8-a739-35df544715a2" providerId="ADAL" clId="{55E78857-F8A8-48E0-BD03-DF038D1FCDCC}" dt="2024-10-07T18:55:25.857" v="1301"/>
          <ac:spMkLst>
            <pc:docMk/>
            <pc:sldMk cId="1347277150" sldId="437"/>
            <ac:spMk id="23" creationId="{DAAE4CDD-124C-4DCF-9584-B6033B545DD5}"/>
          </ac:spMkLst>
        </pc:spChg>
        <pc:spChg chg="del">
          <ac:chgData name="Knowles, Julie Nickell (Procurement &amp; Payment Services)" userId="cf3221f7-04b3-4aa8-a739-35df544715a2" providerId="ADAL" clId="{55E78857-F8A8-48E0-BD03-DF038D1FCDCC}" dt="2024-10-07T18:55:25.857" v="1301"/>
          <ac:spMkLst>
            <pc:docMk/>
            <pc:sldMk cId="1347277150" sldId="437"/>
            <ac:spMk id="24" creationId="{081E4A58-353D-44AE-B2FC-2A74E2E400F7}"/>
          </ac:spMkLst>
        </pc:spChg>
        <pc:spChg chg="add del">
          <ac:chgData name="Knowles, Julie Nickell (Procurement &amp; Payment Services)" userId="cf3221f7-04b3-4aa8-a739-35df544715a2" providerId="ADAL" clId="{55E78857-F8A8-48E0-BD03-DF038D1FCDCC}" dt="2024-10-07T18:57:59.514" v="1311" actId="26606"/>
          <ac:spMkLst>
            <pc:docMk/>
            <pc:sldMk cId="1347277150" sldId="437"/>
            <ac:spMk id="25" creationId="{0D7B6173-1D58-48E2-83CF-37350F315F75}"/>
          </ac:spMkLst>
        </pc:spChg>
        <pc:spChg chg="add del">
          <ac:chgData name="Knowles, Julie Nickell (Procurement &amp; Payment Services)" userId="cf3221f7-04b3-4aa8-a739-35df544715a2" providerId="ADAL" clId="{55E78857-F8A8-48E0-BD03-DF038D1FCDCC}" dt="2024-10-07T18:57:59.514" v="1311" actId="26606"/>
          <ac:spMkLst>
            <pc:docMk/>
            <pc:sldMk cId="1347277150" sldId="437"/>
            <ac:spMk id="27" creationId="{C7465CB2-E160-4D8E-B8B3-B7AFCAFC5BC1}"/>
          </ac:spMkLst>
        </pc:spChg>
        <pc:spChg chg="add del">
          <ac:chgData name="Knowles, Julie Nickell (Procurement &amp; Payment Services)" userId="cf3221f7-04b3-4aa8-a739-35df544715a2" providerId="ADAL" clId="{55E78857-F8A8-48E0-BD03-DF038D1FCDCC}" dt="2024-10-07T18:57:59.514" v="1311" actId="26606"/>
          <ac:spMkLst>
            <pc:docMk/>
            <pc:sldMk cId="1347277150" sldId="437"/>
            <ac:spMk id="31" creationId="{1A8FFABF-F1A6-4C80-A0A6-29F3162FEFFE}"/>
          </ac:spMkLst>
        </pc:spChg>
        <pc:spChg chg="add del">
          <ac:chgData name="Knowles, Julie Nickell (Procurement &amp; Payment Services)" userId="cf3221f7-04b3-4aa8-a739-35df544715a2" providerId="ADAL" clId="{55E78857-F8A8-48E0-BD03-DF038D1FCDCC}" dt="2024-10-07T18:57:59.514" v="1311" actId="26606"/>
          <ac:spMkLst>
            <pc:docMk/>
            <pc:sldMk cId="1347277150" sldId="437"/>
            <ac:spMk id="33" creationId="{ED4C1E4B-EA97-41D4-855C-680107905C03}"/>
          </ac:spMkLst>
        </pc:spChg>
        <pc:spChg chg="add del">
          <ac:chgData name="Knowles, Julie Nickell (Procurement &amp; Payment Services)" userId="cf3221f7-04b3-4aa8-a739-35df544715a2" providerId="ADAL" clId="{55E78857-F8A8-48E0-BD03-DF038D1FCDCC}" dt="2024-10-07T19:02:00.732" v="1330" actId="26606"/>
          <ac:spMkLst>
            <pc:docMk/>
            <pc:sldMk cId="1347277150" sldId="437"/>
            <ac:spMk id="2055" creationId="{12609869-9E80-471B-A487-A53288E0E791}"/>
          </ac:spMkLst>
        </pc:spChg>
        <pc:spChg chg="add del">
          <ac:chgData name="Knowles, Julie Nickell (Procurement &amp; Payment Services)" userId="cf3221f7-04b3-4aa8-a739-35df544715a2" providerId="ADAL" clId="{55E78857-F8A8-48E0-BD03-DF038D1FCDCC}" dt="2024-10-07T19:02:00.732" v="1330" actId="26606"/>
          <ac:spMkLst>
            <pc:docMk/>
            <pc:sldMk cId="1347277150" sldId="437"/>
            <ac:spMk id="2057" creationId="{7004738A-9D34-43E8-97D2-CA0EED4F8BE0}"/>
          </ac:spMkLst>
        </pc:spChg>
        <pc:spChg chg="add del">
          <ac:chgData name="Knowles, Julie Nickell (Procurement &amp; Payment Services)" userId="cf3221f7-04b3-4aa8-a739-35df544715a2" providerId="ADAL" clId="{55E78857-F8A8-48E0-BD03-DF038D1FCDCC}" dt="2024-10-07T19:02:00.732" v="1330" actId="26606"/>
          <ac:spMkLst>
            <pc:docMk/>
            <pc:sldMk cId="1347277150" sldId="437"/>
            <ac:spMk id="2059" creationId="{B8B8D07F-F13E-443E-BA68-2D26672D76B9}"/>
          </ac:spMkLst>
        </pc:spChg>
        <pc:spChg chg="add del">
          <ac:chgData name="Knowles, Julie Nickell (Procurement &amp; Payment Services)" userId="cf3221f7-04b3-4aa8-a739-35df544715a2" providerId="ADAL" clId="{55E78857-F8A8-48E0-BD03-DF038D1FCDCC}" dt="2024-10-07T19:02:00.732" v="1330" actId="26606"/>
          <ac:spMkLst>
            <pc:docMk/>
            <pc:sldMk cId="1347277150" sldId="437"/>
            <ac:spMk id="2061" creationId="{2813A4FA-24A5-41ED-A534-3807D1B2F344}"/>
          </ac:spMkLst>
        </pc:spChg>
        <pc:spChg chg="add del">
          <ac:chgData name="Knowles, Julie Nickell (Procurement &amp; Payment Services)" userId="cf3221f7-04b3-4aa8-a739-35df544715a2" providerId="ADAL" clId="{55E78857-F8A8-48E0-BD03-DF038D1FCDCC}" dt="2024-10-07T19:02:00.732" v="1330" actId="26606"/>
          <ac:spMkLst>
            <pc:docMk/>
            <pc:sldMk cId="1347277150" sldId="437"/>
            <ac:spMk id="2063" creationId="{C3944F27-CA70-4E84-A51A-E6BF89558979}"/>
          </ac:spMkLst>
        </pc:spChg>
        <pc:spChg chg="add del">
          <ac:chgData name="Knowles, Julie Nickell (Procurement &amp; Payment Services)" userId="cf3221f7-04b3-4aa8-a739-35df544715a2" providerId="ADAL" clId="{55E78857-F8A8-48E0-BD03-DF038D1FCDCC}" dt="2024-10-07T19:02:00.727" v="1329" actId="26606"/>
          <ac:spMkLst>
            <pc:docMk/>
            <pc:sldMk cId="1347277150" sldId="437"/>
            <ac:spMk id="2068" creationId="{C0763A76-9F1C-4FC5-82B7-DD475DA461B2}"/>
          </ac:spMkLst>
        </pc:spChg>
        <pc:spChg chg="add del">
          <ac:chgData name="Knowles, Julie Nickell (Procurement &amp; Payment Services)" userId="cf3221f7-04b3-4aa8-a739-35df544715a2" providerId="ADAL" clId="{55E78857-F8A8-48E0-BD03-DF038D1FCDCC}" dt="2024-10-07T19:02:00.727" v="1329" actId="26606"/>
          <ac:spMkLst>
            <pc:docMk/>
            <pc:sldMk cId="1347277150" sldId="437"/>
            <ac:spMk id="2070" creationId="{E81BF4F6-F2CF-4984-9D14-D6966D92F99F}"/>
          </ac:spMkLst>
        </pc:spChg>
        <pc:spChg chg="add">
          <ac:chgData name="Knowles, Julie Nickell (Procurement &amp; Payment Services)" userId="cf3221f7-04b3-4aa8-a739-35df544715a2" providerId="ADAL" clId="{55E78857-F8A8-48E0-BD03-DF038D1FCDCC}" dt="2024-10-07T19:02:00.732" v="1330" actId="26606"/>
          <ac:spMkLst>
            <pc:docMk/>
            <pc:sldMk cId="1347277150" sldId="437"/>
            <ac:spMk id="2072" creationId="{8A17784E-76D8-4521-A77D-0D2EBB923004}"/>
          </ac:spMkLst>
        </pc:spChg>
        <pc:spChg chg="add">
          <ac:chgData name="Knowles, Julie Nickell (Procurement &amp; Payment Services)" userId="cf3221f7-04b3-4aa8-a739-35df544715a2" providerId="ADAL" clId="{55E78857-F8A8-48E0-BD03-DF038D1FCDCC}" dt="2024-10-07T19:02:00.732" v="1330" actId="26606"/>
          <ac:spMkLst>
            <pc:docMk/>
            <pc:sldMk cId="1347277150" sldId="437"/>
            <ac:spMk id="2073" creationId="{560AFAAC-EA6C-45A9-9E03-C9C9F0193B4F}"/>
          </ac:spMkLst>
        </pc:spChg>
        <pc:spChg chg="add">
          <ac:chgData name="Knowles, Julie Nickell (Procurement &amp; Payment Services)" userId="cf3221f7-04b3-4aa8-a739-35df544715a2" providerId="ADAL" clId="{55E78857-F8A8-48E0-BD03-DF038D1FCDCC}" dt="2024-10-07T19:02:00.732" v="1330" actId="26606"/>
          <ac:spMkLst>
            <pc:docMk/>
            <pc:sldMk cId="1347277150" sldId="437"/>
            <ac:spMk id="2074" creationId="{C0036C6B-F09C-4EAB-AE02-8D056EE74856}"/>
          </ac:spMkLst>
        </pc:spChg>
        <pc:spChg chg="add">
          <ac:chgData name="Knowles, Julie Nickell (Procurement &amp; Payment Services)" userId="cf3221f7-04b3-4aa8-a739-35df544715a2" providerId="ADAL" clId="{55E78857-F8A8-48E0-BD03-DF038D1FCDCC}" dt="2024-10-07T19:02:00.732" v="1330" actId="26606"/>
          <ac:spMkLst>
            <pc:docMk/>
            <pc:sldMk cId="1347277150" sldId="437"/>
            <ac:spMk id="2075" creationId="{83549E37-C86B-4401-90BD-D8BF83859F14}"/>
          </ac:spMkLst>
        </pc:spChg>
        <pc:spChg chg="add">
          <ac:chgData name="Knowles, Julie Nickell (Procurement &amp; Payment Services)" userId="cf3221f7-04b3-4aa8-a739-35df544715a2" providerId="ADAL" clId="{55E78857-F8A8-48E0-BD03-DF038D1FCDCC}" dt="2024-10-07T19:02:00.732" v="1330" actId="26606"/>
          <ac:spMkLst>
            <pc:docMk/>
            <pc:sldMk cId="1347277150" sldId="437"/>
            <ac:spMk id="2076" creationId="{FC8D5885-2804-4D3C-BE31-902E4D3279B0}"/>
          </ac:spMkLst>
        </pc:spChg>
        <pc:picChg chg="add del">
          <ac:chgData name="Knowles, Julie Nickell (Procurement &amp; Payment Services)" userId="cf3221f7-04b3-4aa8-a739-35df544715a2" providerId="ADAL" clId="{55E78857-F8A8-48E0-BD03-DF038D1FCDCC}" dt="2024-10-07T18:57:59.514" v="1311" actId="26606"/>
          <ac:picMkLst>
            <pc:docMk/>
            <pc:sldMk cId="1347277150" sldId="437"/>
            <ac:picMk id="29" creationId="{BF79C704-FD27-4BBA-A751-4A80EDB173B8}"/>
          </ac:picMkLst>
        </pc:picChg>
        <pc:picChg chg="add mod ord">
          <ac:chgData name="Knowles, Julie Nickell (Procurement &amp; Payment Services)" userId="cf3221f7-04b3-4aa8-a739-35df544715a2" providerId="ADAL" clId="{55E78857-F8A8-48E0-BD03-DF038D1FCDCC}" dt="2024-10-07T19:02:00.732" v="1330" actId="26606"/>
          <ac:picMkLst>
            <pc:docMk/>
            <pc:sldMk cId="1347277150" sldId="437"/>
            <ac:picMk id="2050" creationId="{864A9949-B4C6-42A5-7B7F-471E63C58713}"/>
          </ac:picMkLst>
        </pc:picChg>
      </pc:sldChg>
      <pc:sldChg chg="addSp delSp modSp add mod setBg delDesignElem">
        <pc:chgData name="Knowles, Julie Nickell (Procurement &amp; Payment Services)" userId="cf3221f7-04b3-4aa8-a739-35df544715a2" providerId="ADAL" clId="{55E78857-F8A8-48E0-BD03-DF038D1FCDCC}" dt="2024-10-07T19:04:51.494" v="1338" actId="26606"/>
        <pc:sldMkLst>
          <pc:docMk/>
          <pc:sldMk cId="2353362650" sldId="439"/>
        </pc:sldMkLst>
        <pc:spChg chg="mod">
          <ac:chgData name="Knowles, Julie Nickell (Procurement &amp; Payment Services)" userId="cf3221f7-04b3-4aa8-a739-35df544715a2" providerId="ADAL" clId="{55E78857-F8A8-48E0-BD03-DF038D1FCDCC}" dt="2024-10-07T19:04:51.494" v="1338" actId="26606"/>
          <ac:spMkLst>
            <pc:docMk/>
            <pc:sldMk cId="2353362650" sldId="439"/>
            <ac:spMk id="2" creationId="{9153524E-4821-ACD2-EC35-0495FD7636BC}"/>
          </ac:spMkLst>
        </pc:spChg>
        <pc:spChg chg="mod">
          <ac:chgData name="Knowles, Julie Nickell (Procurement &amp; Payment Services)" userId="cf3221f7-04b3-4aa8-a739-35df544715a2" providerId="ADAL" clId="{55E78857-F8A8-48E0-BD03-DF038D1FCDCC}" dt="2024-10-07T19:04:51.494" v="1338" actId="26606"/>
          <ac:spMkLst>
            <pc:docMk/>
            <pc:sldMk cId="2353362650" sldId="439"/>
            <ac:spMk id="3" creationId="{64F41AF7-EA20-E44C-B232-EE305801BD00}"/>
          </ac:spMkLst>
        </pc:spChg>
        <pc:spChg chg="mod">
          <ac:chgData name="Knowles, Julie Nickell (Procurement &amp; Payment Services)" userId="cf3221f7-04b3-4aa8-a739-35df544715a2" providerId="ADAL" clId="{55E78857-F8A8-48E0-BD03-DF038D1FCDCC}" dt="2024-10-07T19:04:51.494" v="1338" actId="26606"/>
          <ac:spMkLst>
            <pc:docMk/>
            <pc:sldMk cId="2353362650" sldId="439"/>
            <ac:spMk id="4" creationId="{4378E985-82B9-22D1-4062-520AD66BEA40}"/>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9" creationId="{09588DA8-065E-4F6F-8EFD-43104AB2E0CF}"/>
          </ac:spMkLst>
        </pc:spChg>
        <pc:spChg chg="del">
          <ac:chgData name="Knowles, Julie Nickell (Procurement &amp; Payment Services)" userId="cf3221f7-04b3-4aa8-a739-35df544715a2" providerId="ADAL" clId="{55E78857-F8A8-48E0-BD03-DF038D1FCDCC}" dt="2024-10-07T18:55:10.964" v="1299"/>
          <ac:spMkLst>
            <pc:docMk/>
            <pc:sldMk cId="2353362650" sldId="439"/>
            <ac:spMk id="10" creationId="{17718681-A12E-49D6-9925-DD7C68176D61}"/>
          </ac:spMkLst>
        </pc:spChg>
        <pc:spChg chg="del">
          <ac:chgData name="Knowles, Julie Nickell (Procurement &amp; Payment Services)" userId="cf3221f7-04b3-4aa8-a739-35df544715a2" providerId="ADAL" clId="{55E78857-F8A8-48E0-BD03-DF038D1FCDCC}" dt="2024-10-07T18:55:10.964" v="1299"/>
          <ac:spMkLst>
            <pc:docMk/>
            <pc:sldMk cId="2353362650" sldId="439"/>
            <ac:spMk id="12" creationId="{FBD77573-9EF2-4C35-8285-A1CF6FBB0EA5}"/>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14" creationId="{C4285719-470E-454C-AF62-8323075F1F5B}"/>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16" creationId="{CD9FE4EF-C4D8-49A0-B2FF-81D8DB7D8A24}"/>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18" creationId="{4300840D-0A0B-4512-BACA-B439D5B9C57C}"/>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20" creationId="{D2B78728-A580-49A7-84F9-6EF6F583ADE0}"/>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22" creationId="{38FAA1A1-D861-433F-88FA-1E9D6FD31D11}"/>
          </ac:spMkLst>
        </pc:spChg>
        <pc:spChg chg="add del">
          <ac:chgData name="Knowles, Julie Nickell (Procurement &amp; Payment Services)" userId="cf3221f7-04b3-4aa8-a739-35df544715a2" providerId="ADAL" clId="{55E78857-F8A8-48E0-BD03-DF038D1FCDCC}" dt="2024-10-07T19:04:51.494" v="1338" actId="26606"/>
          <ac:spMkLst>
            <pc:docMk/>
            <pc:sldMk cId="2353362650" sldId="439"/>
            <ac:spMk id="24" creationId="{8D71EDA1-87BF-4D5D-AB79-F346FD19278A}"/>
          </ac:spMkLst>
        </pc:spChg>
        <pc:spChg chg="add">
          <ac:chgData name="Knowles, Julie Nickell (Procurement &amp; Payment Services)" userId="cf3221f7-04b3-4aa8-a739-35df544715a2" providerId="ADAL" clId="{55E78857-F8A8-48E0-BD03-DF038D1FCDCC}" dt="2024-10-07T19:04:51.494" v="1338" actId="26606"/>
          <ac:spMkLst>
            <pc:docMk/>
            <pc:sldMk cId="2353362650" sldId="439"/>
            <ac:spMk id="4103" creationId="{45D37F4E-DDB4-456B-97E0-9937730A039F}"/>
          </ac:spMkLst>
        </pc:spChg>
        <pc:spChg chg="add">
          <ac:chgData name="Knowles, Julie Nickell (Procurement &amp; Payment Services)" userId="cf3221f7-04b3-4aa8-a739-35df544715a2" providerId="ADAL" clId="{55E78857-F8A8-48E0-BD03-DF038D1FCDCC}" dt="2024-10-07T19:04:51.494" v="1338" actId="26606"/>
          <ac:spMkLst>
            <pc:docMk/>
            <pc:sldMk cId="2353362650" sldId="439"/>
            <ac:spMk id="4105" creationId="{B2DD41CD-8F47-4F56-AD12-4E2FF7696987}"/>
          </ac:spMkLst>
        </pc:spChg>
        <pc:picChg chg="add mod ord">
          <ac:chgData name="Knowles, Julie Nickell (Procurement &amp; Payment Services)" userId="cf3221f7-04b3-4aa8-a739-35df544715a2" providerId="ADAL" clId="{55E78857-F8A8-48E0-BD03-DF038D1FCDCC}" dt="2024-10-07T19:04:51.494" v="1338" actId="26606"/>
          <ac:picMkLst>
            <pc:docMk/>
            <pc:sldMk cId="2353362650" sldId="439"/>
            <ac:picMk id="4098" creationId="{4A7BB964-ED50-1047-EDE4-965544AAD1E2}"/>
          </ac:picMkLst>
        </pc:picChg>
      </pc:sldChg>
      <pc:sldChg chg="addSp delSp modSp add mod setBg delDesignElem">
        <pc:chgData name="Knowles, Julie Nickell (Procurement &amp; Payment Services)" userId="cf3221f7-04b3-4aa8-a739-35df544715a2" providerId="ADAL" clId="{55E78857-F8A8-48E0-BD03-DF038D1FCDCC}" dt="2024-10-07T21:03:26.977" v="1365" actId="1076"/>
        <pc:sldMkLst>
          <pc:docMk/>
          <pc:sldMk cId="1382203502" sldId="440"/>
        </pc:sldMkLst>
        <pc:spChg chg="mod">
          <ac:chgData name="Knowles, Julie Nickell (Procurement &amp; Payment Services)" userId="cf3221f7-04b3-4aa8-a739-35df544715a2" providerId="ADAL" clId="{55E78857-F8A8-48E0-BD03-DF038D1FCDCC}" dt="2024-10-07T21:03:26.977" v="1365" actId="1076"/>
          <ac:spMkLst>
            <pc:docMk/>
            <pc:sldMk cId="1382203502" sldId="440"/>
            <ac:spMk id="2" creationId="{9153524E-4821-ACD2-EC35-0495FD7636BC}"/>
          </ac:spMkLst>
        </pc:spChg>
        <pc:spChg chg="mod">
          <ac:chgData name="Knowles, Julie Nickell (Procurement &amp; Payment Services)" userId="cf3221f7-04b3-4aa8-a739-35df544715a2" providerId="ADAL" clId="{55E78857-F8A8-48E0-BD03-DF038D1FCDCC}" dt="2024-10-07T19:02:18.734" v="1331" actId="26606"/>
          <ac:spMkLst>
            <pc:docMk/>
            <pc:sldMk cId="1382203502" sldId="440"/>
            <ac:spMk id="3" creationId="{64F41AF7-EA20-E44C-B232-EE305801BD00}"/>
          </ac:spMkLst>
        </pc:spChg>
        <pc:spChg chg="mod">
          <ac:chgData name="Knowles, Julie Nickell (Procurement &amp; Payment Services)" userId="cf3221f7-04b3-4aa8-a739-35df544715a2" providerId="ADAL" clId="{55E78857-F8A8-48E0-BD03-DF038D1FCDCC}" dt="2024-10-07T19:02:18.734" v="1331" actId="26606"/>
          <ac:spMkLst>
            <pc:docMk/>
            <pc:sldMk cId="1382203502" sldId="440"/>
            <ac:spMk id="4" creationId="{4378E985-82B9-22D1-4062-520AD66BEA40}"/>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11" creationId="{DEE2AD96-B495-4E06-9291-B71706F728CB}"/>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13" creationId="{53CF6D67-C5A8-4ADD-9E8E-1E38CA1D3166}"/>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15" creationId="{86909FA0-B515-4681-B7A8-FA281D133B94}"/>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17" creationId="{21C9FE86-FCC3-4A31-AA1C-C882262B7FE7}"/>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19" creationId="{7D96243B-ECED-4B71-8E06-AE9A285EAD20}"/>
          </ac:spMkLst>
        </pc:spChg>
        <pc:spChg chg="add del">
          <ac:chgData name="Knowles, Julie Nickell (Procurement &amp; Payment Services)" userId="cf3221f7-04b3-4aa8-a739-35df544715a2" providerId="ADAL" clId="{55E78857-F8A8-48E0-BD03-DF038D1FCDCC}" dt="2024-10-07T19:01:15.724" v="1327" actId="26606"/>
          <ac:spMkLst>
            <pc:docMk/>
            <pc:sldMk cId="1382203502" sldId="440"/>
            <ac:spMk id="21" creationId="{A09989E4-EFDC-4A90-A633-E0525FB4139E}"/>
          </ac:spMkLst>
        </pc:spChg>
        <pc:spChg chg="del">
          <ac:chgData name="Knowles, Julie Nickell (Procurement &amp; Payment Services)" userId="cf3221f7-04b3-4aa8-a739-35df544715a2" providerId="ADAL" clId="{55E78857-F8A8-48E0-BD03-DF038D1FCDCC}" dt="2024-10-07T18:55:36.256" v="1303"/>
          <ac:spMkLst>
            <pc:docMk/>
            <pc:sldMk cId="1382203502" sldId="440"/>
            <ac:spMk id="25" creationId="{907EF6B7-1338-4443-8C46-6A318D952DFD}"/>
          </ac:spMkLst>
        </pc:spChg>
        <pc:spChg chg="del">
          <ac:chgData name="Knowles, Julie Nickell (Procurement &amp; Payment Services)" userId="cf3221f7-04b3-4aa8-a739-35df544715a2" providerId="ADAL" clId="{55E78857-F8A8-48E0-BD03-DF038D1FCDCC}" dt="2024-10-07T18:55:36.256" v="1303"/>
          <ac:spMkLst>
            <pc:docMk/>
            <pc:sldMk cId="1382203502" sldId="440"/>
            <ac:spMk id="27" creationId="{DAAE4CDD-124C-4DCF-9584-B6033B545DD5}"/>
          </ac:spMkLst>
        </pc:spChg>
        <pc:spChg chg="del">
          <ac:chgData name="Knowles, Julie Nickell (Procurement &amp; Payment Services)" userId="cf3221f7-04b3-4aa8-a739-35df544715a2" providerId="ADAL" clId="{55E78857-F8A8-48E0-BD03-DF038D1FCDCC}" dt="2024-10-07T18:55:36.256" v="1303"/>
          <ac:spMkLst>
            <pc:docMk/>
            <pc:sldMk cId="1382203502" sldId="440"/>
            <ac:spMk id="29" creationId="{081E4A58-353D-44AE-B2FC-2A74E2E400F7}"/>
          </ac:spMkLst>
        </pc:spChg>
        <pc:spChg chg="add del">
          <ac:chgData name="Knowles, Julie Nickell (Procurement &amp; Payment Services)" userId="cf3221f7-04b3-4aa8-a739-35df544715a2" providerId="ADAL" clId="{55E78857-F8A8-48E0-BD03-DF038D1FCDCC}" dt="2024-10-07T19:02:18.734" v="1331" actId="26606"/>
          <ac:spMkLst>
            <pc:docMk/>
            <pc:sldMk cId="1382203502" sldId="440"/>
            <ac:spMk id="3079" creationId="{12609869-9E80-471B-A487-A53288E0E791}"/>
          </ac:spMkLst>
        </pc:spChg>
        <pc:spChg chg="add del">
          <ac:chgData name="Knowles, Julie Nickell (Procurement &amp; Payment Services)" userId="cf3221f7-04b3-4aa8-a739-35df544715a2" providerId="ADAL" clId="{55E78857-F8A8-48E0-BD03-DF038D1FCDCC}" dt="2024-10-07T19:02:18.734" v="1331" actId="26606"/>
          <ac:spMkLst>
            <pc:docMk/>
            <pc:sldMk cId="1382203502" sldId="440"/>
            <ac:spMk id="3081" creationId="{7004738A-9D34-43E8-97D2-CA0EED4F8BE0}"/>
          </ac:spMkLst>
        </pc:spChg>
        <pc:spChg chg="add del">
          <ac:chgData name="Knowles, Julie Nickell (Procurement &amp; Payment Services)" userId="cf3221f7-04b3-4aa8-a739-35df544715a2" providerId="ADAL" clId="{55E78857-F8A8-48E0-BD03-DF038D1FCDCC}" dt="2024-10-07T19:02:18.734" v="1331" actId="26606"/>
          <ac:spMkLst>
            <pc:docMk/>
            <pc:sldMk cId="1382203502" sldId="440"/>
            <ac:spMk id="3083" creationId="{B8B8D07F-F13E-443E-BA68-2D26672D76B9}"/>
          </ac:spMkLst>
        </pc:spChg>
        <pc:spChg chg="add del">
          <ac:chgData name="Knowles, Julie Nickell (Procurement &amp; Payment Services)" userId="cf3221f7-04b3-4aa8-a739-35df544715a2" providerId="ADAL" clId="{55E78857-F8A8-48E0-BD03-DF038D1FCDCC}" dt="2024-10-07T19:02:18.734" v="1331" actId="26606"/>
          <ac:spMkLst>
            <pc:docMk/>
            <pc:sldMk cId="1382203502" sldId="440"/>
            <ac:spMk id="3085" creationId="{2813A4FA-24A5-41ED-A534-3807D1B2F344}"/>
          </ac:spMkLst>
        </pc:spChg>
        <pc:spChg chg="add del">
          <ac:chgData name="Knowles, Julie Nickell (Procurement &amp; Payment Services)" userId="cf3221f7-04b3-4aa8-a739-35df544715a2" providerId="ADAL" clId="{55E78857-F8A8-48E0-BD03-DF038D1FCDCC}" dt="2024-10-07T19:02:18.734" v="1331" actId="26606"/>
          <ac:spMkLst>
            <pc:docMk/>
            <pc:sldMk cId="1382203502" sldId="440"/>
            <ac:spMk id="3087" creationId="{C3944F27-CA70-4E84-A51A-E6BF89558979}"/>
          </ac:spMkLst>
        </pc:spChg>
        <pc:spChg chg="add">
          <ac:chgData name="Knowles, Julie Nickell (Procurement &amp; Payment Services)" userId="cf3221f7-04b3-4aa8-a739-35df544715a2" providerId="ADAL" clId="{55E78857-F8A8-48E0-BD03-DF038D1FCDCC}" dt="2024-10-07T19:02:18.734" v="1331" actId="26606"/>
          <ac:spMkLst>
            <pc:docMk/>
            <pc:sldMk cId="1382203502" sldId="440"/>
            <ac:spMk id="3092" creationId="{560AFAAC-EA6C-45A9-9E03-C9C9F0193B4F}"/>
          </ac:spMkLst>
        </pc:spChg>
        <pc:spChg chg="add">
          <ac:chgData name="Knowles, Julie Nickell (Procurement &amp; Payment Services)" userId="cf3221f7-04b3-4aa8-a739-35df544715a2" providerId="ADAL" clId="{55E78857-F8A8-48E0-BD03-DF038D1FCDCC}" dt="2024-10-07T19:02:18.734" v="1331" actId="26606"/>
          <ac:spMkLst>
            <pc:docMk/>
            <pc:sldMk cId="1382203502" sldId="440"/>
            <ac:spMk id="3094" creationId="{83549E37-C86B-4401-90BD-D8BF83859F14}"/>
          </ac:spMkLst>
        </pc:spChg>
        <pc:spChg chg="add">
          <ac:chgData name="Knowles, Julie Nickell (Procurement &amp; Payment Services)" userId="cf3221f7-04b3-4aa8-a739-35df544715a2" providerId="ADAL" clId="{55E78857-F8A8-48E0-BD03-DF038D1FCDCC}" dt="2024-10-07T19:02:18.734" v="1331" actId="26606"/>
          <ac:spMkLst>
            <pc:docMk/>
            <pc:sldMk cId="1382203502" sldId="440"/>
            <ac:spMk id="3096" creationId="{8A17784E-76D8-4521-A77D-0D2EBB923004}"/>
          </ac:spMkLst>
        </pc:spChg>
        <pc:spChg chg="add">
          <ac:chgData name="Knowles, Julie Nickell (Procurement &amp; Payment Services)" userId="cf3221f7-04b3-4aa8-a739-35df544715a2" providerId="ADAL" clId="{55E78857-F8A8-48E0-BD03-DF038D1FCDCC}" dt="2024-10-07T19:02:18.734" v="1331" actId="26606"/>
          <ac:spMkLst>
            <pc:docMk/>
            <pc:sldMk cId="1382203502" sldId="440"/>
            <ac:spMk id="3098" creationId="{C0036C6B-F09C-4EAB-AE02-8D056EE74856}"/>
          </ac:spMkLst>
        </pc:spChg>
        <pc:spChg chg="add">
          <ac:chgData name="Knowles, Julie Nickell (Procurement &amp; Payment Services)" userId="cf3221f7-04b3-4aa8-a739-35df544715a2" providerId="ADAL" clId="{55E78857-F8A8-48E0-BD03-DF038D1FCDCC}" dt="2024-10-07T19:02:18.734" v="1331" actId="26606"/>
          <ac:spMkLst>
            <pc:docMk/>
            <pc:sldMk cId="1382203502" sldId="440"/>
            <ac:spMk id="3100" creationId="{FC8D5885-2804-4D3C-BE31-902E4D3279B0}"/>
          </ac:spMkLst>
        </pc:spChg>
        <pc:picChg chg="add mod ord">
          <ac:chgData name="Knowles, Julie Nickell (Procurement &amp; Payment Services)" userId="cf3221f7-04b3-4aa8-a739-35df544715a2" providerId="ADAL" clId="{55E78857-F8A8-48E0-BD03-DF038D1FCDCC}" dt="2024-10-07T19:02:18.734" v="1331" actId="26606"/>
          <ac:picMkLst>
            <pc:docMk/>
            <pc:sldMk cId="1382203502" sldId="440"/>
            <ac:picMk id="3074" creationId="{C704A2BF-8D63-6BC8-456D-901A43DEC8FB}"/>
          </ac:picMkLst>
        </pc:picChg>
      </pc:sldChg>
      <pc:sldChg chg="addSp delSp modSp add mod setBg delDesignElem">
        <pc:chgData name="Knowles, Julie Nickell (Procurement &amp; Payment Services)" userId="cf3221f7-04b3-4aa8-a739-35df544715a2" providerId="ADAL" clId="{55E78857-F8A8-48E0-BD03-DF038D1FCDCC}" dt="2024-10-07T21:16:17.184" v="1453" actId="26606"/>
        <pc:sldMkLst>
          <pc:docMk/>
          <pc:sldMk cId="1006638734" sldId="446"/>
        </pc:sldMkLst>
        <pc:spChg chg="mod ord">
          <ac:chgData name="Knowles, Julie Nickell (Procurement &amp; Payment Services)" userId="cf3221f7-04b3-4aa8-a739-35df544715a2" providerId="ADAL" clId="{55E78857-F8A8-48E0-BD03-DF038D1FCDCC}" dt="2024-10-07T21:16:17.184" v="1453" actId="26606"/>
          <ac:spMkLst>
            <pc:docMk/>
            <pc:sldMk cId="1006638734" sldId="446"/>
            <ac:spMk id="2" creationId="{4F1DCFBE-5770-9717-E58A-17230995BED2}"/>
          </ac:spMkLst>
        </pc:spChg>
        <pc:spChg chg="mod ord">
          <ac:chgData name="Knowles, Julie Nickell (Procurement &amp; Payment Services)" userId="cf3221f7-04b3-4aa8-a739-35df544715a2" providerId="ADAL" clId="{55E78857-F8A8-48E0-BD03-DF038D1FCDCC}" dt="2024-10-07T21:16:17.184" v="1453" actId="26606"/>
          <ac:spMkLst>
            <pc:docMk/>
            <pc:sldMk cId="1006638734" sldId="446"/>
            <ac:spMk id="3" creationId="{A7E2D3B2-C0B9-DB60-F497-293E12F261DC}"/>
          </ac:spMkLst>
        </pc:spChg>
        <pc:spChg chg="mod">
          <ac:chgData name="Knowles, Julie Nickell (Procurement &amp; Payment Services)" userId="cf3221f7-04b3-4aa8-a739-35df544715a2" providerId="ADAL" clId="{55E78857-F8A8-48E0-BD03-DF038D1FCDCC}" dt="2024-10-07T21:16:17.184" v="1453" actId="26606"/>
          <ac:spMkLst>
            <pc:docMk/>
            <pc:sldMk cId="1006638734" sldId="446"/>
            <ac:spMk id="4" creationId="{C8AF05C4-56BA-544C-4E77-8A41E6A3FC30}"/>
          </ac:spMkLst>
        </pc:spChg>
        <pc:spChg chg="del">
          <ac:chgData name="Knowles, Julie Nickell (Procurement &amp; Payment Services)" userId="cf3221f7-04b3-4aa8-a739-35df544715a2" providerId="ADAL" clId="{55E78857-F8A8-48E0-BD03-DF038D1FCDCC}" dt="2024-10-07T21:09:58.008" v="1367"/>
          <ac:spMkLst>
            <pc:docMk/>
            <pc:sldMk cId="1006638734" sldId="446"/>
            <ac:spMk id="10" creationId="{7025EFD5-738C-41B9-87FE-0C00E211BD8B}"/>
          </ac:spMkLst>
        </pc:spChg>
        <pc:spChg chg="del">
          <ac:chgData name="Knowles, Julie Nickell (Procurement &amp; Payment Services)" userId="cf3221f7-04b3-4aa8-a739-35df544715a2" providerId="ADAL" clId="{55E78857-F8A8-48E0-BD03-DF038D1FCDCC}" dt="2024-10-07T21:09:58.008" v="1367"/>
          <ac:spMkLst>
            <pc:docMk/>
            <pc:sldMk cId="1006638734" sldId="446"/>
            <ac:spMk id="12" creationId="{835EF3DD-7D43-4A27-8967-A92FD8CC9365}"/>
          </ac:spMkLst>
        </pc:spChg>
        <pc:spChg chg="add del">
          <ac:chgData name="Knowles, Julie Nickell (Procurement &amp; Payment Services)" userId="cf3221f7-04b3-4aa8-a739-35df544715a2" providerId="ADAL" clId="{55E78857-F8A8-48E0-BD03-DF038D1FCDCC}" dt="2024-10-07T21:15:10.570" v="1436" actId="26606"/>
          <ac:spMkLst>
            <pc:docMk/>
            <pc:sldMk cId="1006638734" sldId="446"/>
            <ac:spMk id="6151" creationId="{637B2035-1FCB-439A-B421-095E136C7E07}"/>
          </ac:spMkLst>
        </pc:spChg>
        <pc:spChg chg="add del">
          <ac:chgData name="Knowles, Julie Nickell (Procurement &amp; Payment Services)" userId="cf3221f7-04b3-4aa8-a739-35df544715a2" providerId="ADAL" clId="{55E78857-F8A8-48E0-BD03-DF038D1FCDCC}" dt="2024-10-07T21:15:10.570" v="1436" actId="26606"/>
          <ac:spMkLst>
            <pc:docMk/>
            <pc:sldMk cId="1006638734" sldId="446"/>
            <ac:spMk id="6153" creationId="{676D6CDF-C512-4739-B158-55EE955EFA39}"/>
          </ac:spMkLst>
        </pc:spChg>
        <pc:spChg chg="add del">
          <ac:chgData name="Knowles, Julie Nickell (Procurement &amp; Payment Services)" userId="cf3221f7-04b3-4aa8-a739-35df544715a2" providerId="ADAL" clId="{55E78857-F8A8-48E0-BD03-DF038D1FCDCC}" dt="2024-10-07T21:15:48.363" v="1445" actId="26606"/>
          <ac:spMkLst>
            <pc:docMk/>
            <pc:sldMk cId="1006638734" sldId="446"/>
            <ac:spMk id="6155" creationId="{7FF47CB7-972F-479F-A36D-9E72D26EC8DA}"/>
          </ac:spMkLst>
        </pc:spChg>
        <pc:spChg chg="add del">
          <ac:chgData name="Knowles, Julie Nickell (Procurement &amp; Payment Services)" userId="cf3221f7-04b3-4aa8-a739-35df544715a2" providerId="ADAL" clId="{55E78857-F8A8-48E0-BD03-DF038D1FCDCC}" dt="2024-10-07T21:15:48.363" v="1445" actId="26606"/>
          <ac:spMkLst>
            <pc:docMk/>
            <pc:sldMk cId="1006638734" sldId="446"/>
            <ac:spMk id="6156" creationId="{0D153B68-5844-490D-8E67-F616D6D721CA}"/>
          </ac:spMkLst>
        </pc:spChg>
        <pc:spChg chg="add del">
          <ac:chgData name="Knowles, Julie Nickell (Procurement &amp; Payment Services)" userId="cf3221f7-04b3-4aa8-a739-35df544715a2" providerId="ADAL" clId="{55E78857-F8A8-48E0-BD03-DF038D1FCDCC}" dt="2024-10-07T21:15:48.363" v="1445" actId="26606"/>
          <ac:spMkLst>
            <pc:docMk/>
            <pc:sldMk cId="1006638734" sldId="446"/>
            <ac:spMk id="6157" creationId="{9A0D773F-7A7D-4DBB-9DEA-86BB8B8F4BC8}"/>
          </ac:spMkLst>
        </pc:spChg>
        <pc:spChg chg="add del">
          <ac:chgData name="Knowles, Julie Nickell (Procurement &amp; Payment Services)" userId="cf3221f7-04b3-4aa8-a739-35df544715a2" providerId="ADAL" clId="{55E78857-F8A8-48E0-BD03-DF038D1FCDCC}" dt="2024-10-07T21:14:45.411" v="1435" actId="26606"/>
          <ac:spMkLst>
            <pc:docMk/>
            <pc:sldMk cId="1006638734" sldId="446"/>
            <ac:spMk id="6158" creationId="{04C21BAE-6866-4C7A-A7EC-C1B2E572D5BE}"/>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59" creationId="{12609869-9E80-471B-A487-A53288E0E791}"/>
          </ac:spMkLst>
        </pc:spChg>
        <pc:spChg chg="add del">
          <ac:chgData name="Knowles, Julie Nickell (Procurement &amp; Payment Services)" userId="cf3221f7-04b3-4aa8-a739-35df544715a2" providerId="ADAL" clId="{55E78857-F8A8-48E0-BD03-DF038D1FCDCC}" dt="2024-10-07T21:14:45.411" v="1435" actId="26606"/>
          <ac:spMkLst>
            <pc:docMk/>
            <pc:sldMk cId="1006638734" sldId="446"/>
            <ac:spMk id="6160" creationId="{7E7D0C94-08B4-48AE-8813-CC4D60294F42}"/>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61" creationId="{7004738A-9D34-43E8-97D2-CA0EED4F8BE0}"/>
          </ac:spMkLst>
        </pc:spChg>
        <pc:spChg chg="add del">
          <ac:chgData name="Knowles, Julie Nickell (Procurement &amp; Payment Services)" userId="cf3221f7-04b3-4aa8-a739-35df544715a2" providerId="ADAL" clId="{55E78857-F8A8-48E0-BD03-DF038D1FCDCC}" dt="2024-10-07T21:14:45.411" v="1435" actId="26606"/>
          <ac:spMkLst>
            <pc:docMk/>
            <pc:sldMk cId="1006638734" sldId="446"/>
            <ac:spMk id="6162" creationId="{DD0D366F-455D-4298-97E9-89785ADAEC06}"/>
          </ac:spMkLst>
        </pc:spChg>
        <pc:spChg chg="add del">
          <ac:chgData name="Knowles, Julie Nickell (Procurement &amp; Payment Services)" userId="cf3221f7-04b3-4aa8-a739-35df544715a2" providerId="ADAL" clId="{55E78857-F8A8-48E0-BD03-DF038D1FCDCC}" dt="2024-10-07T21:14:45.411" v="1435" actId="26606"/>
          <ac:spMkLst>
            <pc:docMk/>
            <pc:sldMk cId="1006638734" sldId="446"/>
            <ac:spMk id="6164" creationId="{F0C518C2-0AA4-470C-87B9-9CBF428FBA25}"/>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66" creationId="{B8B8D07F-F13E-443E-BA68-2D26672D76B9}"/>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68" creationId="{2813A4FA-24A5-41ED-A534-3807D1B2F344}"/>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70" creationId="{C3944F27-CA70-4E84-A51A-E6BF89558979}"/>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75" creationId="{2EB492CD-616E-47F8-933B-5E2D952A0593}"/>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77" creationId="{59383CF9-23B5-4335-9B21-1791C4CF1C75}"/>
          </ac:spMkLst>
        </pc:spChg>
        <pc:spChg chg="add del">
          <ac:chgData name="Knowles, Julie Nickell (Procurement &amp; Payment Services)" userId="cf3221f7-04b3-4aa8-a739-35df544715a2" providerId="ADAL" clId="{55E78857-F8A8-48E0-BD03-DF038D1FCDCC}" dt="2024-10-07T21:16:17.184" v="1453" actId="26606"/>
          <ac:spMkLst>
            <pc:docMk/>
            <pc:sldMk cId="1006638734" sldId="446"/>
            <ac:spMk id="6179" creationId="{0007FE00-9498-4706-B255-6437B0252C02}"/>
          </ac:spMkLst>
        </pc:spChg>
        <pc:picChg chg="del">
          <ac:chgData name="Knowles, Julie Nickell (Procurement &amp; Payment Services)" userId="cf3221f7-04b3-4aa8-a739-35df544715a2" providerId="ADAL" clId="{55E78857-F8A8-48E0-BD03-DF038D1FCDCC}" dt="2024-10-07T21:13:17.106" v="1422" actId="478"/>
          <ac:picMkLst>
            <pc:docMk/>
            <pc:sldMk cId="1006638734" sldId="446"/>
            <ac:picMk id="5" creationId="{0A634570-14CE-C3A3-E152-DDAF123036FE}"/>
          </ac:picMkLst>
        </pc:picChg>
        <pc:picChg chg="add mod ord">
          <ac:chgData name="Knowles, Julie Nickell (Procurement &amp; Payment Services)" userId="cf3221f7-04b3-4aa8-a739-35df544715a2" providerId="ADAL" clId="{55E78857-F8A8-48E0-BD03-DF038D1FCDCC}" dt="2024-10-07T21:16:17.184" v="1453" actId="26606"/>
          <ac:picMkLst>
            <pc:docMk/>
            <pc:sldMk cId="1006638734" sldId="446"/>
            <ac:picMk id="6146" creationId="{F48C30A0-212D-DEDE-FB80-CF19F55A6CF5}"/>
          </ac:picMkLst>
        </pc:picChg>
      </pc:sldChg>
      <pc:sldChg chg="addSp delSp modSp mod setClrOvrMap">
        <pc:chgData name="Knowles, Julie Nickell (Procurement &amp; Payment Services)" userId="cf3221f7-04b3-4aa8-a739-35df544715a2" providerId="ADAL" clId="{55E78857-F8A8-48E0-BD03-DF038D1FCDCC}" dt="2024-10-15T20:24:09.390" v="2109" actId="20577"/>
        <pc:sldMkLst>
          <pc:docMk/>
          <pc:sldMk cId="2528155428" sldId="450"/>
        </pc:sldMkLst>
        <pc:spChg chg="mod ord">
          <ac:chgData name="Knowles, Julie Nickell (Procurement &amp; Payment Services)" userId="cf3221f7-04b3-4aa8-a739-35df544715a2" providerId="ADAL" clId="{55E78857-F8A8-48E0-BD03-DF038D1FCDCC}" dt="2024-10-15T20:22:38.347" v="1940" actId="26606"/>
          <ac:spMkLst>
            <pc:docMk/>
            <pc:sldMk cId="2528155428" sldId="450"/>
            <ac:spMk id="2" creationId="{4327E653-DB98-F0E8-5CB0-AB7A2027FFBD}"/>
          </ac:spMkLst>
        </pc:spChg>
        <pc:spChg chg="add del mod">
          <ac:chgData name="Knowles, Julie Nickell (Procurement &amp; Payment Services)" userId="cf3221f7-04b3-4aa8-a739-35df544715a2" providerId="ADAL" clId="{55E78857-F8A8-48E0-BD03-DF038D1FCDCC}" dt="2024-10-07T21:24:16.587" v="1637" actId="26606"/>
          <ac:spMkLst>
            <pc:docMk/>
            <pc:sldMk cId="2528155428" sldId="450"/>
            <ac:spMk id="4" creationId="{6FF1D52D-D5AC-0610-5B86-6B75CB68D162}"/>
          </ac:spMkLst>
        </pc:spChg>
        <pc:spChg chg="mod">
          <ac:chgData name="Knowles, Julie Nickell (Procurement &amp; Payment Services)" userId="cf3221f7-04b3-4aa8-a739-35df544715a2" providerId="ADAL" clId="{55E78857-F8A8-48E0-BD03-DF038D1FCDCC}" dt="2024-10-15T20:22:38.347" v="1940" actId="26606"/>
          <ac:spMkLst>
            <pc:docMk/>
            <pc:sldMk cId="2528155428" sldId="450"/>
            <ac:spMk id="6" creationId="{8412A45E-CA88-9D39-460F-EC37ACAEE17D}"/>
          </ac:spMkLst>
        </pc:spChg>
        <pc:spChg chg="add del">
          <ac:chgData name="Knowles, Julie Nickell (Procurement &amp; Payment Services)" userId="cf3221f7-04b3-4aa8-a739-35df544715a2" providerId="ADAL" clId="{55E78857-F8A8-48E0-BD03-DF038D1FCDCC}" dt="2024-10-07T21:24:16.587" v="1637" actId="26606"/>
          <ac:spMkLst>
            <pc:docMk/>
            <pc:sldMk cId="2528155428" sldId="450"/>
            <ac:spMk id="41" creationId="{C5E6CFF1-2F42-4E10-9A97-F116F46F53FE}"/>
          </ac:spMkLst>
        </pc:spChg>
        <pc:spChg chg="add del">
          <ac:chgData name="Knowles, Julie Nickell (Procurement &amp; Payment Services)" userId="cf3221f7-04b3-4aa8-a739-35df544715a2" providerId="ADAL" clId="{55E78857-F8A8-48E0-BD03-DF038D1FCDCC}" dt="2024-10-07T21:21:55.593" v="1612" actId="26606"/>
          <ac:spMkLst>
            <pc:docMk/>
            <pc:sldMk cId="2528155428" sldId="450"/>
            <ac:spMk id="45" creationId="{04C21BAE-6866-4C7A-A7EC-C1B2E572D5BE}"/>
          </ac:spMkLst>
        </pc:spChg>
        <pc:spChg chg="add del">
          <ac:chgData name="Knowles, Julie Nickell (Procurement &amp; Payment Services)" userId="cf3221f7-04b3-4aa8-a739-35df544715a2" providerId="ADAL" clId="{55E78857-F8A8-48E0-BD03-DF038D1FCDCC}" dt="2024-10-07T21:21:55.593" v="1612" actId="26606"/>
          <ac:spMkLst>
            <pc:docMk/>
            <pc:sldMk cId="2528155428" sldId="450"/>
            <ac:spMk id="46" creationId="{7E7D0C94-08B4-48AE-8813-CC4D60294F42}"/>
          </ac:spMkLst>
        </pc:spChg>
        <pc:spChg chg="add del">
          <ac:chgData name="Knowles, Julie Nickell (Procurement &amp; Payment Services)" userId="cf3221f7-04b3-4aa8-a739-35df544715a2" providerId="ADAL" clId="{55E78857-F8A8-48E0-BD03-DF038D1FCDCC}" dt="2024-10-07T21:21:55.593" v="1612" actId="26606"/>
          <ac:spMkLst>
            <pc:docMk/>
            <pc:sldMk cId="2528155428" sldId="450"/>
            <ac:spMk id="47" creationId="{DD0D366F-455D-4298-97E9-89785ADAEC06}"/>
          </ac:spMkLst>
        </pc:spChg>
        <pc:spChg chg="add del">
          <ac:chgData name="Knowles, Julie Nickell (Procurement &amp; Payment Services)" userId="cf3221f7-04b3-4aa8-a739-35df544715a2" providerId="ADAL" clId="{55E78857-F8A8-48E0-BD03-DF038D1FCDCC}" dt="2024-10-07T21:21:50.786" v="1610" actId="26606"/>
          <ac:spMkLst>
            <pc:docMk/>
            <pc:sldMk cId="2528155428" sldId="450"/>
            <ac:spMk id="48" creationId="{04C21BAE-6866-4C7A-A7EC-C1B2E572D5BE}"/>
          </ac:spMkLst>
        </pc:spChg>
        <pc:spChg chg="add del">
          <ac:chgData name="Knowles, Julie Nickell (Procurement &amp; Payment Services)" userId="cf3221f7-04b3-4aa8-a739-35df544715a2" providerId="ADAL" clId="{55E78857-F8A8-48E0-BD03-DF038D1FCDCC}" dt="2024-10-07T21:21:55.593" v="1612" actId="26606"/>
          <ac:spMkLst>
            <pc:docMk/>
            <pc:sldMk cId="2528155428" sldId="450"/>
            <ac:spMk id="49" creationId="{F0C518C2-0AA4-470C-87B9-9CBF428FBA25}"/>
          </ac:spMkLst>
        </pc:spChg>
        <pc:spChg chg="add del">
          <ac:chgData name="Knowles, Julie Nickell (Procurement &amp; Payment Services)" userId="cf3221f7-04b3-4aa8-a739-35df544715a2" providerId="ADAL" clId="{55E78857-F8A8-48E0-BD03-DF038D1FCDCC}" dt="2024-10-07T21:21:50.786" v="1610" actId="26606"/>
          <ac:spMkLst>
            <pc:docMk/>
            <pc:sldMk cId="2528155428" sldId="450"/>
            <ac:spMk id="50" creationId="{C74F2646-08C7-4051-81DA-751C43A03FC1}"/>
          </ac:spMkLst>
        </pc:spChg>
        <pc:spChg chg="add del">
          <ac:chgData name="Knowles, Julie Nickell (Procurement &amp; Payment Services)" userId="cf3221f7-04b3-4aa8-a739-35df544715a2" providerId="ADAL" clId="{55E78857-F8A8-48E0-BD03-DF038D1FCDCC}" dt="2024-10-07T21:21:50.786" v="1610" actId="26606"/>
          <ac:spMkLst>
            <pc:docMk/>
            <pc:sldMk cId="2528155428" sldId="450"/>
            <ac:spMk id="52" creationId="{DCD6552F-C98B-4FBA-842F-3EF2D5ACA1FF}"/>
          </ac:spMkLst>
        </pc:spChg>
        <pc:spChg chg="add del">
          <ac:chgData name="Knowles, Julie Nickell (Procurement &amp; Payment Services)" userId="cf3221f7-04b3-4aa8-a739-35df544715a2" providerId="ADAL" clId="{55E78857-F8A8-48E0-BD03-DF038D1FCDCC}" dt="2024-10-07T21:21:50.786" v="1610" actId="26606"/>
          <ac:spMkLst>
            <pc:docMk/>
            <pc:sldMk cId="2528155428" sldId="450"/>
            <ac:spMk id="54" creationId="{F0C518C2-0AA4-470C-87B9-9CBF428FBA25}"/>
          </ac:spMkLst>
        </pc:spChg>
        <pc:spChg chg="add del">
          <ac:chgData name="Knowles, Julie Nickell (Procurement &amp; Payment Services)" userId="cf3221f7-04b3-4aa8-a739-35df544715a2" providerId="ADAL" clId="{55E78857-F8A8-48E0-BD03-DF038D1FCDCC}" dt="2024-10-07T21:22:40.133" v="1620" actId="26606"/>
          <ac:spMkLst>
            <pc:docMk/>
            <pc:sldMk cId="2528155428" sldId="450"/>
            <ac:spMk id="57" creationId="{6CC7D015-0DD8-420F-A568-AC4FEDC41251}"/>
          </ac:spMkLst>
        </pc:spChg>
        <pc:spChg chg="add del">
          <ac:chgData name="Knowles, Julie Nickell (Procurement &amp; Payment Services)" userId="cf3221f7-04b3-4aa8-a739-35df544715a2" providerId="ADAL" clId="{55E78857-F8A8-48E0-BD03-DF038D1FCDCC}" dt="2024-10-07T21:22:40.133" v="1620" actId="26606"/>
          <ac:spMkLst>
            <pc:docMk/>
            <pc:sldMk cId="2528155428" sldId="450"/>
            <ac:spMk id="58" creationId="{DC595556-C814-4F1F-B0E5-71812F38A8CD}"/>
          </ac:spMkLst>
        </pc:spChg>
        <pc:spChg chg="add del">
          <ac:chgData name="Knowles, Julie Nickell (Procurement &amp; Payment Services)" userId="cf3221f7-04b3-4aa8-a739-35df544715a2" providerId="ADAL" clId="{55E78857-F8A8-48E0-BD03-DF038D1FCDCC}" dt="2024-10-07T21:22:40.133" v="1620" actId="26606"/>
          <ac:spMkLst>
            <pc:docMk/>
            <pc:sldMk cId="2528155428" sldId="450"/>
            <ac:spMk id="59" creationId="{6FF1D52D-D5AC-0610-5B86-6B75CB68D162}"/>
          </ac:spMkLst>
        </pc:spChg>
        <pc:spChg chg="add del">
          <ac:chgData name="Knowles, Julie Nickell (Procurement &amp; Payment Services)" userId="cf3221f7-04b3-4aa8-a739-35df544715a2" providerId="ADAL" clId="{55E78857-F8A8-48E0-BD03-DF038D1FCDCC}" dt="2024-10-07T21:22:45.348" v="1622" actId="26606"/>
          <ac:spMkLst>
            <pc:docMk/>
            <pc:sldMk cId="2528155428" sldId="450"/>
            <ac:spMk id="61" creationId="{C5E6CFF1-2F42-4E10-9A97-F116F46F53FE}"/>
          </ac:spMkLst>
        </pc:spChg>
        <pc:spChg chg="add del">
          <ac:chgData name="Knowles, Julie Nickell (Procurement &amp; Payment Services)" userId="cf3221f7-04b3-4aa8-a739-35df544715a2" providerId="ADAL" clId="{55E78857-F8A8-48E0-BD03-DF038D1FCDCC}" dt="2024-10-07T21:24:12.823" v="1634" actId="26606"/>
          <ac:spMkLst>
            <pc:docMk/>
            <pc:sldMk cId="2528155428" sldId="450"/>
            <ac:spMk id="64" creationId="{8F90786E-B72D-4C32-BDCE-A170B007822D}"/>
          </ac:spMkLst>
        </pc:spChg>
        <pc:spChg chg="add del">
          <ac:chgData name="Knowles, Julie Nickell (Procurement &amp; Payment Services)" userId="cf3221f7-04b3-4aa8-a739-35df544715a2" providerId="ADAL" clId="{55E78857-F8A8-48E0-BD03-DF038D1FCDCC}" dt="2024-10-07T21:23:24.639" v="1628" actId="26606"/>
          <ac:spMkLst>
            <pc:docMk/>
            <pc:sldMk cId="2528155428" sldId="450"/>
            <ac:spMk id="65" creationId="{C5E6CFF1-2F42-4E10-9A97-F116F46F53FE}"/>
          </ac:spMkLst>
        </pc:spChg>
        <pc:spChg chg="add del">
          <ac:chgData name="Knowles, Julie Nickell (Procurement &amp; Payment Services)" userId="cf3221f7-04b3-4aa8-a739-35df544715a2" providerId="ADAL" clId="{55E78857-F8A8-48E0-BD03-DF038D1FCDCC}" dt="2024-10-07T21:24:12.823" v="1634" actId="26606"/>
          <ac:spMkLst>
            <pc:docMk/>
            <pc:sldMk cId="2528155428" sldId="450"/>
            <ac:spMk id="68" creationId="{5E46F2E7-848F-4A6C-A098-4764FDEA771A}"/>
          </ac:spMkLst>
        </pc:spChg>
        <pc:spChg chg="add del">
          <ac:chgData name="Knowles, Julie Nickell (Procurement &amp; Payment Services)" userId="cf3221f7-04b3-4aa8-a739-35df544715a2" providerId="ADAL" clId="{55E78857-F8A8-48E0-BD03-DF038D1FCDCC}" dt="2024-10-07T21:24:12.823" v="1634" actId="26606"/>
          <ac:spMkLst>
            <pc:docMk/>
            <pc:sldMk cId="2528155428" sldId="450"/>
            <ac:spMk id="69" creationId="{6FF1D52D-D5AC-0610-5B86-6B75CB68D162}"/>
          </ac:spMkLst>
        </pc:spChg>
        <pc:spChg chg="add del">
          <ac:chgData name="Knowles, Julie Nickell (Procurement &amp; Payment Services)" userId="cf3221f7-04b3-4aa8-a739-35df544715a2" providerId="ADAL" clId="{55E78857-F8A8-48E0-BD03-DF038D1FCDCC}" dt="2024-10-07T21:24:16.556" v="1636" actId="26606"/>
          <ac:spMkLst>
            <pc:docMk/>
            <pc:sldMk cId="2528155428" sldId="450"/>
            <ac:spMk id="71" creationId="{330D6772-5550-42D5-B8BC-CDE28365623B}"/>
          </ac:spMkLst>
        </pc:spChg>
        <pc:spChg chg="add del">
          <ac:chgData name="Knowles, Julie Nickell (Procurement &amp; Payment Services)" userId="cf3221f7-04b3-4aa8-a739-35df544715a2" providerId="ADAL" clId="{55E78857-F8A8-48E0-BD03-DF038D1FCDCC}" dt="2024-10-07T21:23:10.619" v="1625" actId="26606"/>
          <ac:spMkLst>
            <pc:docMk/>
            <pc:sldMk cId="2528155428" sldId="450"/>
            <ac:spMk id="72" creationId="{637B2035-1FCB-439A-B421-095E136C7E07}"/>
          </ac:spMkLst>
        </pc:spChg>
        <pc:spChg chg="add del">
          <ac:chgData name="Knowles, Julie Nickell (Procurement &amp; Payment Services)" userId="cf3221f7-04b3-4aa8-a739-35df544715a2" providerId="ADAL" clId="{55E78857-F8A8-48E0-BD03-DF038D1FCDCC}" dt="2024-10-07T21:24:16.556" v="1636" actId="26606"/>
          <ac:spMkLst>
            <pc:docMk/>
            <pc:sldMk cId="2528155428" sldId="450"/>
            <ac:spMk id="73" creationId="{97DB0DD1-0F30-4B7E-A6DC-3DDA7D5B351C}"/>
          </ac:spMkLst>
        </pc:spChg>
        <pc:spChg chg="add del">
          <ac:chgData name="Knowles, Julie Nickell (Procurement &amp; Payment Services)" userId="cf3221f7-04b3-4aa8-a739-35df544715a2" providerId="ADAL" clId="{55E78857-F8A8-48E0-BD03-DF038D1FCDCC}" dt="2024-10-07T21:23:10.619" v="1625" actId="26606"/>
          <ac:spMkLst>
            <pc:docMk/>
            <pc:sldMk cId="2528155428" sldId="450"/>
            <ac:spMk id="74" creationId="{676D6CDF-C512-4739-B158-55EE955EFA39}"/>
          </ac:spMkLst>
        </pc:spChg>
        <pc:spChg chg="add del">
          <ac:chgData name="Knowles, Julie Nickell (Procurement &amp; Payment Services)" userId="cf3221f7-04b3-4aa8-a739-35df544715a2" providerId="ADAL" clId="{55E78857-F8A8-48E0-BD03-DF038D1FCDCC}" dt="2024-10-07T21:24:16.556" v="1636" actId="26606"/>
          <ac:spMkLst>
            <pc:docMk/>
            <pc:sldMk cId="2528155428" sldId="450"/>
            <ac:spMk id="75" creationId="{6FF1D52D-D5AC-0610-5B86-6B75CB68D162}"/>
          </ac:spMkLst>
        </pc:spChg>
        <pc:spChg chg="add del">
          <ac:chgData name="Knowles, Julie Nickell (Procurement &amp; Payment Services)" userId="cf3221f7-04b3-4aa8-a739-35df544715a2" providerId="ADAL" clId="{55E78857-F8A8-48E0-BD03-DF038D1FCDCC}" dt="2024-10-07T21:23:23.675" v="1627" actId="26606"/>
          <ac:spMkLst>
            <pc:docMk/>
            <pc:sldMk cId="2528155428" sldId="450"/>
            <ac:spMk id="76" creationId="{56688E73-49B9-4052-A836-D248C825D70D}"/>
          </ac:spMkLst>
        </pc:spChg>
        <pc:spChg chg="add del">
          <ac:chgData name="Knowles, Julie Nickell (Procurement &amp; Payment Services)" userId="cf3221f7-04b3-4aa8-a739-35df544715a2" providerId="ADAL" clId="{55E78857-F8A8-48E0-BD03-DF038D1FCDCC}" dt="2024-10-07T21:23:23.675" v="1627" actId="26606"/>
          <ac:spMkLst>
            <pc:docMk/>
            <pc:sldMk cId="2528155428" sldId="450"/>
            <ac:spMk id="77" creationId="{5B6AEE0C-07FE-4154-BC7C-2F20530BC556}"/>
          </ac:spMkLst>
        </pc:spChg>
        <pc:spChg chg="add del">
          <ac:chgData name="Knowles, Julie Nickell (Procurement &amp; Payment Services)" userId="cf3221f7-04b3-4aa8-a739-35df544715a2" providerId="ADAL" clId="{55E78857-F8A8-48E0-BD03-DF038D1FCDCC}" dt="2024-10-15T20:22:38.394" v="1941" actId="26606"/>
          <ac:spMkLst>
            <pc:docMk/>
            <pc:sldMk cId="2528155428" sldId="450"/>
            <ac:spMk id="78" creationId="{C5E6CFF1-2F42-4E10-9A97-F116F46F53FE}"/>
          </ac:spMkLst>
        </pc:spChg>
        <pc:spChg chg="add del">
          <ac:chgData name="Knowles, Julie Nickell (Procurement &amp; Payment Services)" userId="cf3221f7-04b3-4aa8-a739-35df544715a2" providerId="ADAL" clId="{55E78857-F8A8-48E0-BD03-DF038D1FCDCC}" dt="2024-10-15T20:22:38.347" v="1940" actId="26606"/>
          <ac:spMkLst>
            <pc:docMk/>
            <pc:sldMk cId="2528155428" sldId="450"/>
            <ac:spMk id="85" creationId="{B50AB553-2A96-4A92-96F2-93548E096954}"/>
          </ac:spMkLst>
        </pc:spChg>
        <pc:spChg chg="add">
          <ac:chgData name="Knowles, Julie Nickell (Procurement &amp; Payment Services)" userId="cf3221f7-04b3-4aa8-a739-35df544715a2" providerId="ADAL" clId="{55E78857-F8A8-48E0-BD03-DF038D1FCDCC}" dt="2024-10-15T20:22:38.394" v="1941" actId="26606"/>
          <ac:spMkLst>
            <pc:docMk/>
            <pc:sldMk cId="2528155428" sldId="450"/>
            <ac:spMk id="87" creationId="{C5E6CFF1-2F42-4E10-9A97-F116F46F53FE}"/>
          </ac:spMkLst>
        </pc:spChg>
        <pc:graphicFrameChg chg="add del">
          <ac:chgData name="Knowles, Julie Nickell (Procurement &amp; Payment Services)" userId="cf3221f7-04b3-4aa8-a739-35df544715a2" providerId="ADAL" clId="{55E78857-F8A8-48E0-BD03-DF038D1FCDCC}" dt="2024-10-07T21:22:03.423" v="1614" actId="26606"/>
          <ac:graphicFrameMkLst>
            <pc:docMk/>
            <pc:sldMk cId="2528155428" sldId="450"/>
            <ac:graphicFrameMk id="51" creationId="{BF59F621-0CE2-1274-D548-368482764211}"/>
          </ac:graphicFrameMkLst>
        </pc:graphicFrameChg>
        <pc:graphicFrameChg chg="add del">
          <ac:chgData name="Knowles, Julie Nickell (Procurement &amp; Payment Services)" userId="cf3221f7-04b3-4aa8-a739-35df544715a2" providerId="ADAL" clId="{55E78857-F8A8-48E0-BD03-DF038D1FCDCC}" dt="2024-10-07T21:22:08.887" v="1616" actId="26606"/>
          <ac:graphicFrameMkLst>
            <pc:docMk/>
            <pc:sldMk cId="2528155428" sldId="450"/>
            <ac:graphicFrameMk id="53" creationId="{D4488A67-2363-2549-EC7F-9B3C84860596}"/>
          </ac:graphicFrameMkLst>
        </pc:graphicFrameChg>
        <pc:graphicFrameChg chg="add del">
          <ac:chgData name="Knowles, Julie Nickell (Procurement &amp; Payment Services)" userId="cf3221f7-04b3-4aa8-a739-35df544715a2" providerId="ADAL" clId="{55E78857-F8A8-48E0-BD03-DF038D1FCDCC}" dt="2024-10-07T21:22:27.828" v="1618" actId="26606"/>
          <ac:graphicFrameMkLst>
            <pc:docMk/>
            <pc:sldMk cId="2528155428" sldId="450"/>
            <ac:graphicFrameMk id="55" creationId="{94C7A368-3DBE-0A57-2158-0CFC29086BB0}"/>
          </ac:graphicFrameMkLst>
        </pc:graphicFrameChg>
        <pc:graphicFrameChg chg="add del">
          <ac:chgData name="Knowles, Julie Nickell (Procurement &amp; Payment Services)" userId="cf3221f7-04b3-4aa8-a739-35df544715a2" providerId="ADAL" clId="{55E78857-F8A8-48E0-BD03-DF038D1FCDCC}" dt="2024-10-07T21:24:01.975" v="1630" actId="26606"/>
          <ac:graphicFrameMkLst>
            <pc:docMk/>
            <pc:sldMk cId="2528155428" sldId="450"/>
            <ac:graphicFrameMk id="56" creationId="{5794C244-8557-0371-0D36-C47A28E3938A}"/>
          </ac:graphicFrameMkLst>
        </pc:graphicFrameChg>
        <pc:graphicFrameChg chg="add del">
          <ac:chgData name="Knowles, Julie Nickell (Procurement &amp; Payment Services)" userId="cf3221f7-04b3-4aa8-a739-35df544715a2" providerId="ADAL" clId="{55E78857-F8A8-48E0-BD03-DF038D1FCDCC}" dt="2024-10-07T21:24:10.491" v="1632" actId="26606"/>
          <ac:graphicFrameMkLst>
            <pc:docMk/>
            <pc:sldMk cId="2528155428" sldId="450"/>
            <ac:graphicFrameMk id="60" creationId="{DC388A39-33E6-52BA-6C48-43B733E0418B}"/>
          </ac:graphicFrameMkLst>
        </pc:graphicFrameChg>
        <pc:graphicFrameChg chg="add del">
          <ac:chgData name="Knowles, Julie Nickell (Procurement &amp; Payment Services)" userId="cf3221f7-04b3-4aa8-a739-35df544715a2" providerId="ADAL" clId="{55E78857-F8A8-48E0-BD03-DF038D1FCDCC}" dt="2024-10-07T21:22:45.348" v="1622" actId="26606"/>
          <ac:graphicFrameMkLst>
            <pc:docMk/>
            <pc:sldMk cId="2528155428" sldId="450"/>
            <ac:graphicFrameMk id="63" creationId="{BF59F621-0CE2-1274-D548-368482764211}"/>
          </ac:graphicFrameMkLst>
        </pc:graphicFrameChg>
        <pc:graphicFrameChg chg="add del mod modGraphic">
          <ac:chgData name="Knowles, Julie Nickell (Procurement &amp; Payment Services)" userId="cf3221f7-04b3-4aa8-a739-35df544715a2" providerId="ADAL" clId="{55E78857-F8A8-48E0-BD03-DF038D1FCDCC}" dt="2024-10-07T21:23:24.639" v="1628" actId="26606"/>
          <ac:graphicFrameMkLst>
            <pc:docMk/>
            <pc:sldMk cId="2528155428" sldId="450"/>
            <ac:graphicFrameMk id="67" creationId="{D4488A67-2363-2549-EC7F-9B3C84860596}"/>
          </ac:graphicFrameMkLst>
        </pc:graphicFrameChg>
        <pc:graphicFrameChg chg="add mod modGraphic">
          <ac:chgData name="Knowles, Julie Nickell (Procurement &amp; Payment Services)" userId="cf3221f7-04b3-4aa8-a739-35df544715a2" providerId="ADAL" clId="{55E78857-F8A8-48E0-BD03-DF038D1FCDCC}" dt="2024-10-15T20:24:09.390" v="2109" actId="20577"/>
          <ac:graphicFrameMkLst>
            <pc:docMk/>
            <pc:sldMk cId="2528155428" sldId="450"/>
            <ac:graphicFrameMk id="80" creationId="{5794C244-8557-0371-0D36-C47A28E3938A}"/>
          </ac:graphicFrameMkLst>
        </pc:graphicFrameChg>
        <pc:picChg chg="mod ord">
          <ac:chgData name="Knowles, Julie Nickell (Procurement &amp; Payment Services)" userId="cf3221f7-04b3-4aa8-a739-35df544715a2" providerId="ADAL" clId="{55E78857-F8A8-48E0-BD03-DF038D1FCDCC}" dt="2024-10-15T20:22:38.347" v="1940" actId="26606"/>
          <ac:picMkLst>
            <pc:docMk/>
            <pc:sldMk cId="2528155428" sldId="450"/>
            <ac:picMk id="8" creationId="{FE1527CB-F218-FDEB-BDA8-9CD7833ACF40}"/>
          </ac:picMkLst>
        </pc:picChg>
        <pc:cxnChg chg="add del">
          <ac:chgData name="Knowles, Julie Nickell (Procurement &amp; Payment Services)" userId="cf3221f7-04b3-4aa8-a739-35df544715a2" providerId="ADAL" clId="{55E78857-F8A8-48E0-BD03-DF038D1FCDCC}" dt="2024-10-07T21:24:16.587" v="1637" actId="26606"/>
          <ac:cxnSpMkLst>
            <pc:docMk/>
            <pc:sldMk cId="2528155428" sldId="450"/>
            <ac:cxnSpMk id="43" creationId="{67182200-4859-4C8D-BCBB-55B245C28BA3}"/>
          </ac:cxnSpMkLst>
        </pc:cxnChg>
        <pc:cxnChg chg="add del">
          <ac:chgData name="Knowles, Julie Nickell (Procurement &amp; Payment Services)" userId="cf3221f7-04b3-4aa8-a739-35df544715a2" providerId="ADAL" clId="{55E78857-F8A8-48E0-BD03-DF038D1FCDCC}" dt="2024-10-07T21:22:45.348" v="1622" actId="26606"/>
          <ac:cxnSpMkLst>
            <pc:docMk/>
            <pc:sldMk cId="2528155428" sldId="450"/>
            <ac:cxnSpMk id="62" creationId="{67182200-4859-4C8D-BCBB-55B245C28BA3}"/>
          </ac:cxnSpMkLst>
        </pc:cxnChg>
        <pc:cxnChg chg="add del">
          <ac:chgData name="Knowles, Julie Nickell (Procurement &amp; Payment Services)" userId="cf3221f7-04b3-4aa8-a739-35df544715a2" providerId="ADAL" clId="{55E78857-F8A8-48E0-BD03-DF038D1FCDCC}" dt="2024-10-07T21:23:24.639" v="1628" actId="26606"/>
          <ac:cxnSpMkLst>
            <pc:docMk/>
            <pc:sldMk cId="2528155428" sldId="450"/>
            <ac:cxnSpMk id="66" creationId="{67182200-4859-4C8D-BCBB-55B245C28BA3}"/>
          </ac:cxnSpMkLst>
        </pc:cxnChg>
        <pc:cxnChg chg="add del">
          <ac:chgData name="Knowles, Julie Nickell (Procurement &amp; Payment Services)" userId="cf3221f7-04b3-4aa8-a739-35df544715a2" providerId="ADAL" clId="{55E78857-F8A8-48E0-BD03-DF038D1FCDCC}" dt="2024-10-15T20:22:38.394" v="1941" actId="26606"/>
          <ac:cxnSpMkLst>
            <pc:docMk/>
            <pc:sldMk cId="2528155428" sldId="450"/>
            <ac:cxnSpMk id="79" creationId="{67182200-4859-4C8D-BCBB-55B245C28BA3}"/>
          </ac:cxnSpMkLst>
        </pc:cxnChg>
        <pc:cxnChg chg="add">
          <ac:chgData name="Knowles, Julie Nickell (Procurement &amp; Payment Services)" userId="cf3221f7-04b3-4aa8-a739-35df544715a2" providerId="ADAL" clId="{55E78857-F8A8-48E0-BD03-DF038D1FCDCC}" dt="2024-10-15T20:22:38.394" v="1941" actId="26606"/>
          <ac:cxnSpMkLst>
            <pc:docMk/>
            <pc:sldMk cId="2528155428" sldId="450"/>
            <ac:cxnSpMk id="88" creationId="{67182200-4859-4C8D-BCBB-55B245C28BA3}"/>
          </ac:cxnSpMkLst>
        </pc:cxnChg>
      </pc:sldChg>
      <pc:sldChg chg="ord">
        <pc:chgData name="Knowles, Julie Nickell (Procurement &amp; Payment Services)" userId="cf3221f7-04b3-4aa8-a739-35df544715a2" providerId="ADAL" clId="{55E78857-F8A8-48E0-BD03-DF038D1FCDCC}" dt="2024-10-08T12:29:15.183" v="1639"/>
        <pc:sldMkLst>
          <pc:docMk/>
          <pc:sldMk cId="948508961" sldId="473"/>
        </pc:sldMkLst>
      </pc:sldChg>
      <pc:sldChg chg="modSp mod">
        <pc:chgData name="Knowles, Julie Nickell (Procurement &amp; Payment Services)" userId="cf3221f7-04b3-4aa8-a739-35df544715a2" providerId="ADAL" clId="{55E78857-F8A8-48E0-BD03-DF038D1FCDCC}" dt="2024-10-07T18:52:25.589" v="1292" actId="255"/>
        <pc:sldMkLst>
          <pc:docMk/>
          <pc:sldMk cId="2322063188" sldId="476"/>
        </pc:sldMkLst>
        <pc:spChg chg="mod">
          <ac:chgData name="Knowles, Julie Nickell (Procurement &amp; Payment Services)" userId="cf3221f7-04b3-4aa8-a739-35df544715a2" providerId="ADAL" clId="{55E78857-F8A8-48E0-BD03-DF038D1FCDCC}" dt="2024-10-07T18:52:25.589" v="1292" actId="255"/>
          <ac:spMkLst>
            <pc:docMk/>
            <pc:sldMk cId="2322063188" sldId="476"/>
            <ac:spMk id="4" creationId="{054E058E-0855-F987-E74B-8C80FAED4087}"/>
          </ac:spMkLst>
        </pc:spChg>
      </pc:sldChg>
      <pc:sldChg chg="modSp del">
        <pc:chgData name="Knowles, Julie Nickell (Procurement &amp; Payment Services)" userId="cf3221f7-04b3-4aa8-a739-35df544715a2" providerId="ADAL" clId="{55E78857-F8A8-48E0-BD03-DF038D1FCDCC}" dt="2024-10-07T21:21:24.472" v="1606" actId="2696"/>
        <pc:sldMkLst>
          <pc:docMk/>
          <pc:sldMk cId="2558862612" sldId="490"/>
        </pc:sldMkLst>
        <pc:graphicFrameChg chg="mod">
          <ac:chgData name="Knowles, Julie Nickell (Procurement &amp; Payment Services)" userId="cf3221f7-04b3-4aa8-a739-35df544715a2" providerId="ADAL" clId="{55E78857-F8A8-48E0-BD03-DF038D1FCDCC}" dt="2024-10-07T16:08:58.075" v="1099" actId="20577"/>
          <ac:graphicFrameMkLst>
            <pc:docMk/>
            <pc:sldMk cId="2558862612" sldId="490"/>
            <ac:graphicFrameMk id="3" creationId="{AD464148-27BE-E5FE-9B5F-F4F661EF1B9D}"/>
          </ac:graphicFrameMkLst>
        </pc:graphicFrameChg>
      </pc:sldChg>
      <pc:sldChg chg="modSp mod">
        <pc:chgData name="Knowles, Julie Nickell (Procurement &amp; Payment Services)" userId="cf3221f7-04b3-4aa8-a739-35df544715a2" providerId="ADAL" clId="{55E78857-F8A8-48E0-BD03-DF038D1FCDCC}" dt="2024-10-15T20:27:45.712" v="2145" actId="20577"/>
        <pc:sldMkLst>
          <pc:docMk/>
          <pc:sldMk cId="3127123740" sldId="516"/>
        </pc:sldMkLst>
        <pc:graphicFrameChg chg="mod">
          <ac:chgData name="Knowles, Julie Nickell (Procurement &amp; Payment Services)" userId="cf3221f7-04b3-4aa8-a739-35df544715a2" providerId="ADAL" clId="{55E78857-F8A8-48E0-BD03-DF038D1FCDCC}" dt="2024-10-15T20:27:45.712" v="2145" actId="20577"/>
          <ac:graphicFrameMkLst>
            <pc:docMk/>
            <pc:sldMk cId="3127123740" sldId="516"/>
            <ac:graphicFrameMk id="1034" creationId="{FE15F511-E0AE-8719-E9FA-EFCB38F7F978}"/>
          </ac:graphicFrameMkLst>
        </pc:graphicFrameChg>
      </pc:sldChg>
      <pc:sldChg chg="addSp delSp modSp mod">
        <pc:chgData name="Knowles, Julie Nickell (Procurement &amp; Payment Services)" userId="cf3221f7-04b3-4aa8-a739-35df544715a2" providerId="ADAL" clId="{55E78857-F8A8-48E0-BD03-DF038D1FCDCC}" dt="2024-10-15T18:01:13.734" v="1846" actId="20577"/>
        <pc:sldMkLst>
          <pc:docMk/>
          <pc:sldMk cId="1922011475" sldId="519"/>
        </pc:sldMkLst>
        <pc:spChg chg="mod">
          <ac:chgData name="Knowles, Julie Nickell (Procurement &amp; Payment Services)" userId="cf3221f7-04b3-4aa8-a739-35df544715a2" providerId="ADAL" clId="{55E78857-F8A8-48E0-BD03-DF038D1FCDCC}" dt="2024-10-07T15:29:03.489" v="270" actId="26606"/>
          <ac:spMkLst>
            <pc:docMk/>
            <pc:sldMk cId="1922011475" sldId="519"/>
            <ac:spMk id="2" creationId="{C4887568-A4AC-4E33-A916-78E14C09DB2F}"/>
          </ac:spMkLst>
        </pc:spChg>
        <pc:spChg chg="mod">
          <ac:chgData name="Knowles, Julie Nickell (Procurement &amp; Payment Services)" userId="cf3221f7-04b3-4aa8-a739-35df544715a2" providerId="ADAL" clId="{55E78857-F8A8-48E0-BD03-DF038D1FCDCC}" dt="2024-10-15T18:01:13.734" v="1846" actId="20577"/>
          <ac:spMkLst>
            <pc:docMk/>
            <pc:sldMk cId="1922011475" sldId="519"/>
            <ac:spMk id="3" creationId="{56F371C1-FDB2-4BC8-9F7E-D3621CFCFCCE}"/>
          </ac:spMkLst>
        </pc:spChg>
        <pc:spChg chg="mod">
          <ac:chgData name="Knowles, Julie Nickell (Procurement &amp; Payment Services)" userId="cf3221f7-04b3-4aa8-a739-35df544715a2" providerId="ADAL" clId="{55E78857-F8A8-48E0-BD03-DF038D1FCDCC}" dt="2024-10-07T15:29:03.489" v="270" actId="26606"/>
          <ac:spMkLst>
            <pc:docMk/>
            <pc:sldMk cId="1922011475" sldId="519"/>
            <ac:spMk id="4" creationId="{E9AB461E-08C1-490F-8ECC-5F485D7D9A03}"/>
          </ac:spMkLst>
        </pc:spChg>
        <pc:spChg chg="del">
          <ac:chgData name="Knowles, Julie Nickell (Procurement &amp; Payment Services)" userId="cf3221f7-04b3-4aa8-a739-35df544715a2" providerId="ADAL" clId="{55E78857-F8A8-48E0-BD03-DF038D1FCDCC}" dt="2024-10-07T15:29:03.489" v="270" actId="26606"/>
          <ac:spMkLst>
            <pc:docMk/>
            <pc:sldMk cId="1922011475" sldId="519"/>
            <ac:spMk id="146" creationId="{04812C46-200A-4DEB-A05E-3ED6C68C2387}"/>
          </ac:spMkLst>
        </pc:spChg>
        <pc:spChg chg="del">
          <ac:chgData name="Knowles, Julie Nickell (Procurement &amp; Payment Services)" userId="cf3221f7-04b3-4aa8-a739-35df544715a2" providerId="ADAL" clId="{55E78857-F8A8-48E0-BD03-DF038D1FCDCC}" dt="2024-10-07T15:29:03.489" v="270" actId="26606"/>
          <ac:spMkLst>
            <pc:docMk/>
            <pc:sldMk cId="1922011475" sldId="519"/>
            <ac:spMk id="158" creationId="{D1EA859B-E555-4109-94F3-6700E046E008}"/>
          </ac:spMkLst>
        </pc:spChg>
        <pc:spChg chg="add">
          <ac:chgData name="Knowles, Julie Nickell (Procurement &amp; Payment Services)" userId="cf3221f7-04b3-4aa8-a739-35df544715a2" providerId="ADAL" clId="{55E78857-F8A8-48E0-BD03-DF038D1FCDCC}" dt="2024-10-07T15:29:03.489" v="270" actId="26606"/>
          <ac:spMkLst>
            <pc:docMk/>
            <pc:sldMk cId="1922011475" sldId="519"/>
            <ac:spMk id="163" creationId="{637B2035-1FCB-439A-B421-095E136C7E07}"/>
          </ac:spMkLst>
        </pc:spChg>
        <pc:spChg chg="add">
          <ac:chgData name="Knowles, Julie Nickell (Procurement &amp; Payment Services)" userId="cf3221f7-04b3-4aa8-a739-35df544715a2" providerId="ADAL" clId="{55E78857-F8A8-48E0-BD03-DF038D1FCDCC}" dt="2024-10-07T15:29:03.489" v="270" actId="26606"/>
          <ac:spMkLst>
            <pc:docMk/>
            <pc:sldMk cId="1922011475" sldId="519"/>
            <ac:spMk id="165" creationId="{676D6CDF-C512-4739-B158-55EE955EFA39}"/>
          </ac:spMkLst>
        </pc:spChg>
        <pc:picChg chg="mod ord">
          <ac:chgData name="Knowles, Julie Nickell (Procurement &amp; Payment Services)" userId="cf3221f7-04b3-4aa8-a739-35df544715a2" providerId="ADAL" clId="{55E78857-F8A8-48E0-BD03-DF038D1FCDCC}" dt="2024-10-07T15:29:03.489" v="270" actId="26606"/>
          <ac:picMkLst>
            <pc:docMk/>
            <pc:sldMk cId="1922011475" sldId="519"/>
            <ac:picMk id="10" creationId="{7043D197-F530-3716-FF1C-544DC7B674A7}"/>
          </ac:picMkLst>
        </pc:picChg>
      </pc:sldChg>
      <pc:sldChg chg="add del">
        <pc:chgData name="Knowles, Julie Nickell (Procurement &amp; Payment Services)" userId="cf3221f7-04b3-4aa8-a739-35df544715a2" providerId="ADAL" clId="{55E78857-F8A8-48E0-BD03-DF038D1FCDCC}" dt="2024-10-07T15:21:50.252" v="52" actId="2696"/>
        <pc:sldMkLst>
          <pc:docMk/>
          <pc:sldMk cId="520550830" sldId="520"/>
        </pc:sldMkLst>
      </pc:sldChg>
      <pc:sldChg chg="add del">
        <pc:chgData name="Knowles, Julie Nickell (Procurement &amp; Payment Services)" userId="cf3221f7-04b3-4aa8-a739-35df544715a2" providerId="ADAL" clId="{55E78857-F8A8-48E0-BD03-DF038D1FCDCC}" dt="2024-10-07T15:22:13.124" v="56" actId="2696"/>
        <pc:sldMkLst>
          <pc:docMk/>
          <pc:sldMk cId="3254401234" sldId="520"/>
        </pc:sldMkLst>
      </pc:sldChg>
      <pc:sldChg chg="del">
        <pc:chgData name="Knowles, Julie Nickell (Procurement &amp; Payment Services)" userId="cf3221f7-04b3-4aa8-a739-35df544715a2" providerId="ADAL" clId="{55E78857-F8A8-48E0-BD03-DF038D1FCDCC}" dt="2024-10-07T19:07:02.069" v="1357" actId="2696"/>
        <pc:sldMkLst>
          <pc:docMk/>
          <pc:sldMk cId="3298738588" sldId="521"/>
        </pc:sldMkLst>
      </pc:sldChg>
      <pc:sldChg chg="modSp mod ord">
        <pc:chgData name="Knowles, Julie Nickell (Procurement &amp; Payment Services)" userId="cf3221f7-04b3-4aa8-a739-35df544715a2" providerId="ADAL" clId="{55E78857-F8A8-48E0-BD03-DF038D1FCDCC}" dt="2024-10-15T20:10:17.206" v="1896"/>
        <pc:sldMkLst>
          <pc:docMk/>
          <pc:sldMk cId="1297258543" sldId="522"/>
        </pc:sldMkLst>
        <pc:spChg chg="mod">
          <ac:chgData name="Knowles, Julie Nickell (Procurement &amp; Payment Services)" userId="cf3221f7-04b3-4aa8-a739-35df544715a2" providerId="ADAL" clId="{55E78857-F8A8-48E0-BD03-DF038D1FCDCC}" dt="2024-10-07T15:35:38.813" v="605" actId="20577"/>
          <ac:spMkLst>
            <pc:docMk/>
            <pc:sldMk cId="1297258543" sldId="522"/>
            <ac:spMk id="10" creationId="{EE56BD26-6D58-06E6-89AF-15D8848CCD8F}"/>
          </ac:spMkLst>
        </pc:spChg>
      </pc:sldChg>
      <pc:sldChg chg="addSp delSp modSp new del mod setBg addAnim">
        <pc:chgData name="Knowles, Julie Nickell (Procurement &amp; Payment Services)" userId="cf3221f7-04b3-4aa8-a739-35df544715a2" providerId="ADAL" clId="{55E78857-F8A8-48E0-BD03-DF038D1FCDCC}" dt="2024-10-07T16:05:20.815" v="1082" actId="2696"/>
        <pc:sldMkLst>
          <pc:docMk/>
          <pc:sldMk cId="2699155054" sldId="523"/>
        </pc:sldMkLst>
        <pc:spChg chg="mod">
          <ac:chgData name="Knowles, Julie Nickell (Procurement &amp; Payment Services)" userId="cf3221f7-04b3-4aa8-a739-35df544715a2" providerId="ADAL" clId="{55E78857-F8A8-48E0-BD03-DF038D1FCDCC}" dt="2024-10-07T15:42:04.456" v="609" actId="26606"/>
          <ac:spMkLst>
            <pc:docMk/>
            <pc:sldMk cId="2699155054" sldId="523"/>
            <ac:spMk id="2" creationId="{07D69C47-72C6-A8FD-6270-0AFE7C2DDE1D}"/>
          </ac:spMkLst>
        </pc:spChg>
        <pc:spChg chg="mod">
          <ac:chgData name="Knowles, Julie Nickell (Procurement &amp; Payment Services)" userId="cf3221f7-04b3-4aa8-a739-35df544715a2" providerId="ADAL" clId="{55E78857-F8A8-48E0-BD03-DF038D1FCDCC}" dt="2024-10-07T15:42:04.456" v="609" actId="26606"/>
          <ac:spMkLst>
            <pc:docMk/>
            <pc:sldMk cId="2699155054" sldId="523"/>
            <ac:spMk id="3" creationId="{A91115F5-7E80-5953-BCA3-492E8A4D7909}"/>
          </ac:spMkLst>
        </pc:spChg>
        <pc:spChg chg="add mod">
          <ac:chgData name="Knowles, Julie Nickell (Procurement &amp; Payment Services)" userId="cf3221f7-04b3-4aa8-a739-35df544715a2" providerId="ADAL" clId="{55E78857-F8A8-48E0-BD03-DF038D1FCDCC}" dt="2024-10-07T15:42:04.456" v="609" actId="26606"/>
          <ac:spMkLst>
            <pc:docMk/>
            <pc:sldMk cId="2699155054" sldId="523"/>
            <ac:spMk id="6" creationId="{0CADB9CA-8F5B-58B4-E2BB-66A01626B4CC}"/>
          </ac:spMkLst>
        </pc:spChg>
        <pc:spChg chg="add mod">
          <ac:chgData name="Knowles, Julie Nickell (Procurement &amp; Payment Services)" userId="cf3221f7-04b3-4aa8-a739-35df544715a2" providerId="ADAL" clId="{55E78857-F8A8-48E0-BD03-DF038D1FCDCC}" dt="2024-10-07T15:43:07.957" v="643" actId="255"/>
          <ac:spMkLst>
            <pc:docMk/>
            <pc:sldMk cId="2699155054" sldId="523"/>
            <ac:spMk id="7" creationId="{B8563044-F256-946C-C9D2-3A35370876BE}"/>
          </ac:spMkLst>
        </pc:spChg>
        <pc:spChg chg="add del mod">
          <ac:chgData name="Knowles, Julie Nickell (Procurement &amp; Payment Services)" userId="cf3221f7-04b3-4aa8-a739-35df544715a2" providerId="ADAL" clId="{55E78857-F8A8-48E0-BD03-DF038D1FCDCC}" dt="2024-10-07T15:49:44.757" v="1005" actId="26606"/>
          <ac:spMkLst>
            <pc:docMk/>
            <pc:sldMk cId="2699155054" sldId="523"/>
            <ac:spMk id="8" creationId="{01EAA3D0-39E5-0D5E-4A31-D6528054A6C8}"/>
          </ac:spMkLst>
        </pc:spChg>
        <pc:spChg chg="add">
          <ac:chgData name="Knowles, Julie Nickell (Procurement &amp; Payment Services)" userId="cf3221f7-04b3-4aa8-a739-35df544715a2" providerId="ADAL" clId="{55E78857-F8A8-48E0-BD03-DF038D1FCDCC}" dt="2024-10-07T15:42:04.456" v="609" actId="26606"/>
          <ac:spMkLst>
            <pc:docMk/>
            <pc:sldMk cId="2699155054" sldId="523"/>
            <ac:spMk id="11" creationId="{0671A8AE-40A1-4631-A6B8-581AFF065482}"/>
          </ac:spMkLst>
        </pc:spChg>
        <pc:spChg chg="add">
          <ac:chgData name="Knowles, Julie Nickell (Procurement &amp; Payment Services)" userId="cf3221f7-04b3-4aa8-a739-35df544715a2" providerId="ADAL" clId="{55E78857-F8A8-48E0-BD03-DF038D1FCDCC}" dt="2024-10-07T15:42:04.456" v="609" actId="26606"/>
          <ac:spMkLst>
            <pc:docMk/>
            <pc:sldMk cId="2699155054" sldId="523"/>
            <ac:spMk id="13" creationId="{AB58EF07-17C2-48CF-ABB0-EEF1F17CB8F0}"/>
          </ac:spMkLst>
        </pc:spChg>
        <pc:spChg chg="add">
          <ac:chgData name="Knowles, Julie Nickell (Procurement &amp; Payment Services)" userId="cf3221f7-04b3-4aa8-a739-35df544715a2" providerId="ADAL" clId="{55E78857-F8A8-48E0-BD03-DF038D1FCDCC}" dt="2024-10-07T15:42:04.456" v="609" actId="26606"/>
          <ac:spMkLst>
            <pc:docMk/>
            <pc:sldMk cId="2699155054" sldId="523"/>
            <ac:spMk id="15" creationId="{AF2F604E-43BE-4DC3-B983-E071523364F8}"/>
          </ac:spMkLst>
        </pc:spChg>
        <pc:spChg chg="add">
          <ac:chgData name="Knowles, Julie Nickell (Procurement &amp; Payment Services)" userId="cf3221f7-04b3-4aa8-a739-35df544715a2" providerId="ADAL" clId="{55E78857-F8A8-48E0-BD03-DF038D1FCDCC}" dt="2024-10-07T15:42:04.456" v="609" actId="26606"/>
          <ac:spMkLst>
            <pc:docMk/>
            <pc:sldMk cId="2699155054" sldId="523"/>
            <ac:spMk id="17" creationId="{08C9B587-E65E-4B52-B37C-ABEBB6E87928}"/>
          </ac:spMkLst>
        </pc:spChg>
        <pc:graphicFrameChg chg="add del">
          <ac:chgData name="Knowles, Julie Nickell (Procurement &amp; Payment Services)" userId="cf3221f7-04b3-4aa8-a739-35df544715a2" providerId="ADAL" clId="{55E78857-F8A8-48E0-BD03-DF038D1FCDCC}" dt="2024-10-07T15:49:44.757" v="1005" actId="26606"/>
          <ac:graphicFrameMkLst>
            <pc:docMk/>
            <pc:sldMk cId="2699155054" sldId="523"/>
            <ac:graphicFrameMk id="19" creationId="{A6EADEEA-C2F7-7252-53F3-1F8C87DD9ED1}"/>
          </ac:graphicFrameMkLst>
        </pc:graphicFrameChg>
        <pc:picChg chg="add mod ord">
          <ac:chgData name="Knowles, Julie Nickell (Procurement &amp; Payment Services)" userId="cf3221f7-04b3-4aa8-a739-35df544715a2" providerId="ADAL" clId="{55E78857-F8A8-48E0-BD03-DF038D1FCDCC}" dt="2024-10-07T15:42:04.456" v="609" actId="26606"/>
          <ac:picMkLst>
            <pc:docMk/>
            <pc:sldMk cId="2699155054" sldId="523"/>
            <ac:picMk id="5" creationId="{50FC4A78-B62B-4797-F553-1340882BCB72}"/>
          </ac:picMkLst>
        </pc:picChg>
      </pc:sldChg>
      <pc:sldChg chg="addSp modSp new del mod setBg">
        <pc:chgData name="Knowles, Julie Nickell (Procurement &amp; Payment Services)" userId="cf3221f7-04b3-4aa8-a739-35df544715a2" providerId="ADAL" clId="{55E78857-F8A8-48E0-BD03-DF038D1FCDCC}" dt="2024-10-07T15:33:34.635" v="333" actId="2696"/>
        <pc:sldMkLst>
          <pc:docMk/>
          <pc:sldMk cId="640417681" sldId="524"/>
        </pc:sldMkLst>
        <pc:spChg chg="mod">
          <ac:chgData name="Knowles, Julie Nickell (Procurement &amp; Payment Services)" userId="cf3221f7-04b3-4aa8-a739-35df544715a2" providerId="ADAL" clId="{55E78857-F8A8-48E0-BD03-DF038D1FCDCC}" dt="2024-10-07T15:26:54.982" v="243" actId="26606"/>
          <ac:spMkLst>
            <pc:docMk/>
            <pc:sldMk cId="640417681" sldId="524"/>
            <ac:spMk id="2" creationId="{ECBA5318-9FDC-B733-5D02-69431ABEC23E}"/>
          </ac:spMkLst>
        </pc:spChg>
        <pc:spChg chg="mod">
          <ac:chgData name="Knowles, Julie Nickell (Procurement &amp; Payment Services)" userId="cf3221f7-04b3-4aa8-a739-35df544715a2" providerId="ADAL" clId="{55E78857-F8A8-48E0-BD03-DF038D1FCDCC}" dt="2024-10-07T15:26:54.982" v="243" actId="26606"/>
          <ac:spMkLst>
            <pc:docMk/>
            <pc:sldMk cId="640417681" sldId="524"/>
            <ac:spMk id="3" creationId="{D1A9E01A-9410-C1A5-35C7-613DBA39246C}"/>
          </ac:spMkLst>
        </pc:spChg>
        <pc:spChg chg="mod ord">
          <ac:chgData name="Knowles, Julie Nickell (Procurement &amp; Payment Services)" userId="cf3221f7-04b3-4aa8-a739-35df544715a2" providerId="ADAL" clId="{55E78857-F8A8-48E0-BD03-DF038D1FCDCC}" dt="2024-10-07T15:26:54.982" v="243" actId="26606"/>
          <ac:spMkLst>
            <pc:docMk/>
            <pc:sldMk cId="640417681" sldId="524"/>
            <ac:spMk id="4" creationId="{DFABF089-80E6-8F9F-3B72-6DD0D418CC91}"/>
          </ac:spMkLst>
        </pc:spChg>
        <pc:spChg chg="add mod">
          <ac:chgData name="Knowles, Julie Nickell (Procurement &amp; Payment Services)" userId="cf3221f7-04b3-4aa8-a739-35df544715a2" providerId="ADAL" clId="{55E78857-F8A8-48E0-BD03-DF038D1FCDCC}" dt="2024-10-07T15:26:54.982" v="243" actId="26606"/>
          <ac:spMkLst>
            <pc:docMk/>
            <pc:sldMk cId="640417681" sldId="524"/>
            <ac:spMk id="7" creationId="{D2C4051D-D610-098B-5C40-D9F4440A77F1}"/>
          </ac:spMkLst>
        </pc:spChg>
        <pc:spChg chg="add">
          <ac:chgData name="Knowles, Julie Nickell (Procurement &amp; Payment Services)" userId="cf3221f7-04b3-4aa8-a739-35df544715a2" providerId="ADAL" clId="{55E78857-F8A8-48E0-BD03-DF038D1FCDCC}" dt="2024-10-07T15:26:54.982" v="243" actId="26606"/>
          <ac:spMkLst>
            <pc:docMk/>
            <pc:sldMk cId="640417681" sldId="524"/>
            <ac:spMk id="12" creationId="{7FF47CB7-972F-479F-A36D-9E72D26EC8DA}"/>
          </ac:spMkLst>
        </pc:spChg>
        <pc:spChg chg="add">
          <ac:chgData name="Knowles, Julie Nickell (Procurement &amp; Payment Services)" userId="cf3221f7-04b3-4aa8-a739-35df544715a2" providerId="ADAL" clId="{55E78857-F8A8-48E0-BD03-DF038D1FCDCC}" dt="2024-10-07T15:26:54.982" v="243" actId="26606"/>
          <ac:spMkLst>
            <pc:docMk/>
            <pc:sldMk cId="640417681" sldId="524"/>
            <ac:spMk id="14" creationId="{0D153B68-5844-490D-8E67-F616D6D721CA}"/>
          </ac:spMkLst>
        </pc:spChg>
        <pc:spChg chg="add">
          <ac:chgData name="Knowles, Julie Nickell (Procurement &amp; Payment Services)" userId="cf3221f7-04b3-4aa8-a739-35df544715a2" providerId="ADAL" clId="{55E78857-F8A8-48E0-BD03-DF038D1FCDCC}" dt="2024-10-07T15:26:54.982" v="243" actId="26606"/>
          <ac:spMkLst>
            <pc:docMk/>
            <pc:sldMk cId="640417681" sldId="524"/>
            <ac:spMk id="16" creationId="{9A0D773F-7A7D-4DBB-9DEA-86BB8B8F4BC8}"/>
          </ac:spMkLst>
        </pc:spChg>
        <pc:picChg chg="add mod">
          <ac:chgData name="Knowles, Julie Nickell (Procurement &amp; Payment Services)" userId="cf3221f7-04b3-4aa8-a739-35df544715a2" providerId="ADAL" clId="{55E78857-F8A8-48E0-BD03-DF038D1FCDCC}" dt="2024-10-07T15:26:54.982" v="243" actId="26606"/>
          <ac:picMkLst>
            <pc:docMk/>
            <pc:sldMk cId="640417681" sldId="524"/>
            <ac:picMk id="6" creationId="{0F5875A4-952A-CA33-FF60-2F018B5DD01F}"/>
          </ac:picMkLst>
        </pc:picChg>
      </pc:sldChg>
      <pc:sldChg chg="new del">
        <pc:chgData name="Knowles, Julie Nickell (Procurement &amp; Payment Services)" userId="cf3221f7-04b3-4aa8-a739-35df544715a2" providerId="ADAL" clId="{55E78857-F8A8-48E0-BD03-DF038D1FCDCC}" dt="2024-10-07T15:20:53.553" v="51" actId="2696"/>
        <pc:sldMkLst>
          <pc:docMk/>
          <pc:sldMk cId="2525748213" sldId="524"/>
        </pc:sldMkLst>
      </pc:sldChg>
      <pc:sldChg chg="addSp delSp modSp new mod ord setBg">
        <pc:chgData name="Knowles, Julie Nickell (Procurement &amp; Payment Services)" userId="cf3221f7-04b3-4aa8-a739-35df544715a2" providerId="ADAL" clId="{55E78857-F8A8-48E0-BD03-DF038D1FCDCC}" dt="2024-10-15T20:10:14.228" v="1894"/>
        <pc:sldMkLst>
          <pc:docMk/>
          <pc:sldMk cId="3685705462" sldId="525"/>
        </pc:sldMkLst>
        <pc:spChg chg="mod ord">
          <ac:chgData name="Knowles, Julie Nickell (Procurement &amp; Payment Services)" userId="cf3221f7-04b3-4aa8-a739-35df544715a2" providerId="ADAL" clId="{55E78857-F8A8-48E0-BD03-DF038D1FCDCC}" dt="2024-10-07T19:06:49.262" v="1356" actId="26606"/>
          <ac:spMkLst>
            <pc:docMk/>
            <pc:sldMk cId="3685705462" sldId="525"/>
            <ac:spMk id="2" creationId="{025E9C52-60E8-B88F-1AF6-5E34AE913713}"/>
          </ac:spMkLst>
        </pc:spChg>
        <pc:spChg chg="del">
          <ac:chgData name="Knowles, Julie Nickell (Procurement &amp; Payment Services)" userId="cf3221f7-04b3-4aa8-a739-35df544715a2" providerId="ADAL" clId="{55E78857-F8A8-48E0-BD03-DF038D1FCDCC}" dt="2024-10-07T15:31:27.607" v="273"/>
          <ac:spMkLst>
            <pc:docMk/>
            <pc:sldMk cId="3685705462" sldId="525"/>
            <ac:spMk id="3" creationId="{22A93258-9127-6195-BC8D-60F3C8EE556A}"/>
          </ac:spMkLst>
        </pc:spChg>
        <pc:spChg chg="mod">
          <ac:chgData name="Knowles, Julie Nickell (Procurement &amp; Payment Services)" userId="cf3221f7-04b3-4aa8-a739-35df544715a2" providerId="ADAL" clId="{55E78857-F8A8-48E0-BD03-DF038D1FCDCC}" dt="2024-10-07T19:06:22.414" v="1354" actId="26606"/>
          <ac:spMkLst>
            <pc:docMk/>
            <pc:sldMk cId="3685705462" sldId="525"/>
            <ac:spMk id="4" creationId="{6D4CC03D-52DE-6B8F-98A3-33BD4DCAC5F2}"/>
          </ac:spMkLst>
        </pc:spChg>
        <pc:spChg chg="add mod">
          <ac:chgData name="Knowles, Julie Nickell (Procurement &amp; Payment Services)" userId="cf3221f7-04b3-4aa8-a739-35df544715a2" providerId="ADAL" clId="{55E78857-F8A8-48E0-BD03-DF038D1FCDCC}" dt="2024-10-07T19:06:49.262" v="1356" actId="26606"/>
          <ac:spMkLst>
            <pc:docMk/>
            <pc:sldMk cId="3685705462" sldId="525"/>
            <ac:spMk id="10" creationId="{98F87F77-27DE-C0BF-3FB5-AE8FEF2BAD04}"/>
          </ac:spMkLst>
        </pc:spChg>
        <pc:spChg chg="add del">
          <ac:chgData name="Knowles, Julie Nickell (Procurement &amp; Payment Services)" userId="cf3221f7-04b3-4aa8-a739-35df544715a2" providerId="ADAL" clId="{55E78857-F8A8-48E0-BD03-DF038D1FCDCC}" dt="2024-10-07T15:33:11.529" v="330" actId="26606"/>
          <ac:spMkLst>
            <pc:docMk/>
            <pc:sldMk cId="3685705462" sldId="525"/>
            <ac:spMk id="13" creationId="{9AA72BD9-2C5A-4EDC-931F-5AA08EACA0F3}"/>
          </ac:spMkLst>
        </pc:spChg>
        <pc:spChg chg="add del">
          <ac:chgData name="Knowles, Julie Nickell (Procurement &amp; Payment Services)" userId="cf3221f7-04b3-4aa8-a739-35df544715a2" providerId="ADAL" clId="{55E78857-F8A8-48E0-BD03-DF038D1FCDCC}" dt="2024-10-07T15:33:11.529" v="330" actId="26606"/>
          <ac:spMkLst>
            <pc:docMk/>
            <pc:sldMk cId="3685705462" sldId="525"/>
            <ac:spMk id="15" creationId="{DD3981AC-7B61-4947-BCF3-F7AA7FA385B9}"/>
          </ac:spMkLst>
        </pc:spChg>
        <pc:spChg chg="add del">
          <ac:chgData name="Knowles, Julie Nickell (Procurement &amp; Payment Services)" userId="cf3221f7-04b3-4aa8-a739-35df544715a2" providerId="ADAL" clId="{55E78857-F8A8-48E0-BD03-DF038D1FCDCC}" dt="2024-10-07T15:33:11.529" v="330" actId="26606"/>
          <ac:spMkLst>
            <pc:docMk/>
            <pc:sldMk cId="3685705462" sldId="525"/>
            <ac:spMk id="17" creationId="{55D4142C-5077-457F-A6AD-3FECFDB39685}"/>
          </ac:spMkLst>
        </pc:spChg>
        <pc:spChg chg="add del">
          <ac:chgData name="Knowles, Julie Nickell (Procurement &amp; Payment Services)" userId="cf3221f7-04b3-4aa8-a739-35df544715a2" providerId="ADAL" clId="{55E78857-F8A8-48E0-BD03-DF038D1FCDCC}" dt="2024-10-07T15:33:11.529" v="330" actId="26606"/>
          <ac:spMkLst>
            <pc:docMk/>
            <pc:sldMk cId="3685705462" sldId="525"/>
            <ac:spMk id="19" creationId="{7A5F0580-5EE9-419F-96EE-B6529EF6E7D0}"/>
          </ac:spMkLst>
        </pc:spChg>
        <pc:spChg chg="add del">
          <ac:chgData name="Knowles, Julie Nickell (Procurement &amp; Payment Services)" userId="cf3221f7-04b3-4aa8-a739-35df544715a2" providerId="ADAL" clId="{55E78857-F8A8-48E0-BD03-DF038D1FCDCC}" dt="2024-10-07T15:32:47.927" v="323" actId="26606"/>
          <ac:spMkLst>
            <pc:docMk/>
            <pc:sldMk cId="3685705462" sldId="525"/>
            <ac:spMk id="24" creationId="{04812C46-200A-4DEB-A05E-3ED6C68C2387}"/>
          </ac:spMkLst>
        </pc:spChg>
        <pc:spChg chg="add del">
          <ac:chgData name="Knowles, Julie Nickell (Procurement &amp; Payment Services)" userId="cf3221f7-04b3-4aa8-a739-35df544715a2" providerId="ADAL" clId="{55E78857-F8A8-48E0-BD03-DF038D1FCDCC}" dt="2024-10-07T15:32:47.927" v="323" actId="26606"/>
          <ac:spMkLst>
            <pc:docMk/>
            <pc:sldMk cId="3685705462" sldId="525"/>
            <ac:spMk id="26" creationId="{D1EA859B-E555-4109-94F3-6700E046E008}"/>
          </ac:spMkLst>
        </pc:spChg>
        <pc:spChg chg="add del">
          <ac:chgData name="Knowles, Julie Nickell (Procurement &amp; Payment Services)" userId="cf3221f7-04b3-4aa8-a739-35df544715a2" providerId="ADAL" clId="{55E78857-F8A8-48E0-BD03-DF038D1FCDCC}" dt="2024-10-07T15:33:00.861" v="325" actId="26606"/>
          <ac:spMkLst>
            <pc:docMk/>
            <pc:sldMk cId="3685705462" sldId="525"/>
            <ac:spMk id="28" creationId="{637B2035-1FCB-439A-B421-095E136C7E07}"/>
          </ac:spMkLst>
        </pc:spChg>
        <pc:spChg chg="add del">
          <ac:chgData name="Knowles, Julie Nickell (Procurement &amp; Payment Services)" userId="cf3221f7-04b3-4aa8-a739-35df544715a2" providerId="ADAL" clId="{55E78857-F8A8-48E0-BD03-DF038D1FCDCC}" dt="2024-10-07T15:33:00.861" v="325" actId="26606"/>
          <ac:spMkLst>
            <pc:docMk/>
            <pc:sldMk cId="3685705462" sldId="525"/>
            <ac:spMk id="29" creationId="{676D6CDF-C512-4739-B158-55EE955EFA39}"/>
          </ac:spMkLst>
        </pc:spChg>
        <pc:spChg chg="add del">
          <ac:chgData name="Knowles, Julie Nickell (Procurement &amp; Payment Services)" userId="cf3221f7-04b3-4aa8-a739-35df544715a2" providerId="ADAL" clId="{55E78857-F8A8-48E0-BD03-DF038D1FCDCC}" dt="2024-10-07T15:33:06.857" v="327" actId="26606"/>
          <ac:spMkLst>
            <pc:docMk/>
            <pc:sldMk cId="3685705462" sldId="525"/>
            <ac:spMk id="31" creationId="{23E547B5-89CF-4EC0-96DE-25771AED0799}"/>
          </ac:spMkLst>
        </pc:spChg>
        <pc:spChg chg="add del">
          <ac:chgData name="Knowles, Julie Nickell (Procurement &amp; Payment Services)" userId="cf3221f7-04b3-4aa8-a739-35df544715a2" providerId="ADAL" clId="{55E78857-F8A8-48E0-BD03-DF038D1FCDCC}" dt="2024-10-07T15:33:06.857" v="327" actId="26606"/>
          <ac:spMkLst>
            <pc:docMk/>
            <pc:sldMk cId="3685705462" sldId="525"/>
            <ac:spMk id="32" creationId="{3F0B8CEB-8279-4E5E-A0CE-1FC9F71736F2}"/>
          </ac:spMkLst>
        </pc:spChg>
        <pc:spChg chg="add del">
          <ac:chgData name="Knowles, Julie Nickell (Procurement &amp; Payment Services)" userId="cf3221f7-04b3-4aa8-a739-35df544715a2" providerId="ADAL" clId="{55E78857-F8A8-48E0-BD03-DF038D1FCDCC}" dt="2024-10-07T15:33:11.526" v="329" actId="26606"/>
          <ac:spMkLst>
            <pc:docMk/>
            <pc:sldMk cId="3685705462" sldId="525"/>
            <ac:spMk id="34" creationId="{D009D6D5-DAC2-4A8B-A17A-E206B9012D09}"/>
          </ac:spMkLst>
        </pc:spChg>
        <pc:spChg chg="add del">
          <ac:chgData name="Knowles, Julie Nickell (Procurement &amp; Payment Services)" userId="cf3221f7-04b3-4aa8-a739-35df544715a2" providerId="ADAL" clId="{55E78857-F8A8-48E0-BD03-DF038D1FCDCC}" dt="2024-10-07T19:06:49.262" v="1356" actId="26606"/>
          <ac:spMkLst>
            <pc:docMk/>
            <pc:sldMk cId="3685705462" sldId="525"/>
            <ac:spMk id="36" creationId="{04C21BAE-6866-4C7A-A7EC-C1B2E572D5BE}"/>
          </ac:spMkLst>
        </pc:spChg>
        <pc:spChg chg="add del">
          <ac:chgData name="Knowles, Julie Nickell (Procurement &amp; Payment Services)" userId="cf3221f7-04b3-4aa8-a739-35df544715a2" providerId="ADAL" clId="{55E78857-F8A8-48E0-BD03-DF038D1FCDCC}" dt="2024-10-07T19:06:49.262" v="1356" actId="26606"/>
          <ac:spMkLst>
            <pc:docMk/>
            <pc:sldMk cId="3685705462" sldId="525"/>
            <ac:spMk id="37" creationId="{7E7D0C94-08B4-48AE-8813-CC4D60294F42}"/>
          </ac:spMkLst>
        </pc:spChg>
        <pc:spChg chg="add del">
          <ac:chgData name="Knowles, Julie Nickell (Procurement &amp; Payment Services)" userId="cf3221f7-04b3-4aa8-a739-35df544715a2" providerId="ADAL" clId="{55E78857-F8A8-48E0-BD03-DF038D1FCDCC}" dt="2024-10-07T19:06:49.262" v="1356" actId="26606"/>
          <ac:spMkLst>
            <pc:docMk/>
            <pc:sldMk cId="3685705462" sldId="525"/>
            <ac:spMk id="38" creationId="{F0C518C2-0AA4-470C-87B9-9CBF428FBA25}"/>
          </ac:spMkLst>
        </pc:spChg>
        <pc:spChg chg="add del">
          <ac:chgData name="Knowles, Julie Nickell (Procurement &amp; Payment Services)" userId="cf3221f7-04b3-4aa8-a739-35df544715a2" providerId="ADAL" clId="{55E78857-F8A8-48E0-BD03-DF038D1FCDCC}" dt="2024-10-07T19:06:49.262" v="1356" actId="26606"/>
          <ac:spMkLst>
            <pc:docMk/>
            <pc:sldMk cId="3685705462" sldId="525"/>
            <ac:spMk id="40" creationId="{5D13CC36-B950-4F02-9BAF-9A7EB267398C}"/>
          </ac:spMkLst>
        </pc:spChg>
        <pc:spChg chg="add del">
          <ac:chgData name="Knowles, Julie Nickell (Procurement &amp; Payment Services)" userId="cf3221f7-04b3-4aa8-a739-35df544715a2" providerId="ADAL" clId="{55E78857-F8A8-48E0-BD03-DF038D1FCDCC}" dt="2024-10-07T19:06:49.262" v="1356" actId="26606"/>
          <ac:spMkLst>
            <pc:docMk/>
            <pc:sldMk cId="3685705462" sldId="525"/>
            <ac:spMk id="41" creationId="{D1BDED99-B35B-4FEE-A274-8E8DB6FEEECF}"/>
          </ac:spMkLst>
        </pc:spChg>
        <pc:spChg chg="add del">
          <ac:chgData name="Knowles, Julie Nickell (Procurement &amp; Payment Services)" userId="cf3221f7-04b3-4aa8-a739-35df544715a2" providerId="ADAL" clId="{55E78857-F8A8-48E0-BD03-DF038D1FCDCC}" dt="2024-10-07T19:06:22.414" v="1354" actId="26606"/>
          <ac:spMkLst>
            <pc:docMk/>
            <pc:sldMk cId="3685705462" sldId="525"/>
            <ac:spMk id="43" creationId="{F13C74B1-5B17-4795-BED0-7140497B445A}"/>
          </ac:spMkLst>
        </pc:spChg>
        <pc:spChg chg="add del">
          <ac:chgData name="Knowles, Julie Nickell (Procurement &amp; Payment Services)" userId="cf3221f7-04b3-4aa8-a739-35df544715a2" providerId="ADAL" clId="{55E78857-F8A8-48E0-BD03-DF038D1FCDCC}" dt="2024-10-07T19:06:22.414" v="1354" actId="26606"/>
          <ac:spMkLst>
            <pc:docMk/>
            <pc:sldMk cId="3685705462" sldId="525"/>
            <ac:spMk id="45" creationId="{D4974D33-8DC5-464E-8C6D-BE58F0669C17}"/>
          </ac:spMkLst>
        </pc:spChg>
        <pc:picChg chg="add mod ord">
          <ac:chgData name="Knowles, Julie Nickell (Procurement &amp; Payment Services)" userId="cf3221f7-04b3-4aa8-a739-35df544715a2" providerId="ADAL" clId="{55E78857-F8A8-48E0-BD03-DF038D1FCDCC}" dt="2024-10-07T19:06:49.262" v="1356" actId="26606"/>
          <ac:picMkLst>
            <pc:docMk/>
            <pc:sldMk cId="3685705462" sldId="525"/>
            <ac:picMk id="6" creationId="{E746558E-7F25-AB36-EE81-989E7979E260}"/>
          </ac:picMkLst>
        </pc:picChg>
      </pc:sldChg>
      <pc:sldChg chg="addSp delSp modSp new mod ord setBg">
        <pc:chgData name="Knowles, Julie Nickell (Procurement &amp; Payment Services)" userId="cf3221f7-04b3-4aa8-a739-35df544715a2" providerId="ADAL" clId="{55E78857-F8A8-48E0-BD03-DF038D1FCDCC}" dt="2024-10-15T19:03:51.348" v="1871"/>
        <pc:sldMkLst>
          <pc:docMk/>
          <pc:sldMk cId="1119573387" sldId="526"/>
        </pc:sldMkLst>
        <pc:spChg chg="mod">
          <ac:chgData name="Knowles, Julie Nickell (Procurement &amp; Payment Services)" userId="cf3221f7-04b3-4aa8-a739-35df544715a2" providerId="ADAL" clId="{55E78857-F8A8-48E0-BD03-DF038D1FCDCC}" dt="2024-10-07T16:04:33.120" v="1075" actId="1076"/>
          <ac:spMkLst>
            <pc:docMk/>
            <pc:sldMk cId="1119573387" sldId="526"/>
            <ac:spMk id="2" creationId="{14F19FD3-37C1-5EFD-BE70-7680D9DF12F6}"/>
          </ac:spMkLst>
        </pc:spChg>
        <pc:spChg chg="mod ord">
          <ac:chgData name="Knowles, Julie Nickell (Procurement &amp; Payment Services)" userId="cf3221f7-04b3-4aa8-a739-35df544715a2" providerId="ADAL" clId="{55E78857-F8A8-48E0-BD03-DF038D1FCDCC}" dt="2024-10-07T16:04:00.364" v="1069" actId="26606"/>
          <ac:spMkLst>
            <pc:docMk/>
            <pc:sldMk cId="1119573387" sldId="526"/>
            <ac:spMk id="3" creationId="{79F6B6F2-4601-3DFC-B37B-9E752521494C}"/>
          </ac:spMkLst>
        </pc:spChg>
        <pc:spChg chg="add del mod">
          <ac:chgData name="Knowles, Julie Nickell (Procurement &amp; Payment Services)" userId="cf3221f7-04b3-4aa8-a739-35df544715a2" providerId="ADAL" clId="{55E78857-F8A8-48E0-BD03-DF038D1FCDCC}" dt="2024-10-08T12:34:26.223" v="1747" actId="20577"/>
          <ac:spMkLst>
            <pc:docMk/>
            <pc:sldMk cId="1119573387" sldId="526"/>
            <ac:spMk id="4" creationId="{C3C706FF-4D33-C253-35A0-1B116C02B191}"/>
          </ac:spMkLst>
        </pc:spChg>
        <pc:spChg chg="add del">
          <ac:chgData name="Knowles, Julie Nickell (Procurement &amp; Payment Services)" userId="cf3221f7-04b3-4aa8-a739-35df544715a2" providerId="ADAL" clId="{55E78857-F8A8-48E0-BD03-DF038D1FCDCC}" dt="2024-10-07T15:55:37.703" v="1009" actId="26606"/>
          <ac:spMkLst>
            <pc:docMk/>
            <pc:sldMk cId="1119573387" sldId="526"/>
            <ac:spMk id="1031" creationId="{E91DC736-0EF8-4F87-9146-EBF1D2EE4D3D}"/>
          </ac:spMkLst>
        </pc:spChg>
        <pc:spChg chg="add del">
          <ac:chgData name="Knowles, Julie Nickell (Procurement &amp; Payment Services)" userId="cf3221f7-04b3-4aa8-a739-35df544715a2" providerId="ADAL" clId="{55E78857-F8A8-48E0-BD03-DF038D1FCDCC}" dt="2024-10-07T15:55:37.703" v="1009" actId="26606"/>
          <ac:spMkLst>
            <pc:docMk/>
            <pc:sldMk cId="1119573387" sldId="526"/>
            <ac:spMk id="1033" creationId="{097CD68E-23E3-4007-8847-CD0944C4F7BE}"/>
          </ac:spMkLst>
        </pc:spChg>
        <pc:spChg chg="add del">
          <ac:chgData name="Knowles, Julie Nickell (Procurement &amp; Payment Services)" userId="cf3221f7-04b3-4aa8-a739-35df544715a2" providerId="ADAL" clId="{55E78857-F8A8-48E0-BD03-DF038D1FCDCC}" dt="2024-10-07T15:55:37.703" v="1009" actId="26606"/>
          <ac:spMkLst>
            <pc:docMk/>
            <pc:sldMk cId="1119573387" sldId="526"/>
            <ac:spMk id="1035" creationId="{AF2F604E-43BE-4DC3-B983-E071523364F8}"/>
          </ac:spMkLst>
        </pc:spChg>
        <pc:spChg chg="add del">
          <ac:chgData name="Knowles, Julie Nickell (Procurement &amp; Payment Services)" userId="cf3221f7-04b3-4aa8-a739-35df544715a2" providerId="ADAL" clId="{55E78857-F8A8-48E0-BD03-DF038D1FCDCC}" dt="2024-10-07T15:55:37.703" v="1009" actId="26606"/>
          <ac:spMkLst>
            <pc:docMk/>
            <pc:sldMk cId="1119573387" sldId="526"/>
            <ac:spMk id="1037" creationId="{08C9B587-E65E-4B52-B37C-ABEBB6E87928}"/>
          </ac:spMkLst>
        </pc:spChg>
        <pc:spChg chg="add del">
          <ac:chgData name="Knowles, Julie Nickell (Procurement &amp; Payment Services)" userId="cf3221f7-04b3-4aa8-a739-35df544715a2" providerId="ADAL" clId="{55E78857-F8A8-48E0-BD03-DF038D1FCDCC}" dt="2024-10-07T15:59:02.221" v="1053" actId="26606"/>
          <ac:spMkLst>
            <pc:docMk/>
            <pc:sldMk cId="1119573387" sldId="526"/>
            <ac:spMk id="1039" creationId="{0671A8AE-40A1-4631-A6B8-581AFF065482}"/>
          </ac:spMkLst>
        </pc:spChg>
        <pc:spChg chg="add del">
          <ac:chgData name="Knowles, Julie Nickell (Procurement &amp; Payment Services)" userId="cf3221f7-04b3-4aa8-a739-35df544715a2" providerId="ADAL" clId="{55E78857-F8A8-48E0-BD03-DF038D1FCDCC}" dt="2024-10-07T15:59:02.221" v="1053" actId="26606"/>
          <ac:spMkLst>
            <pc:docMk/>
            <pc:sldMk cId="1119573387" sldId="526"/>
            <ac:spMk id="1040" creationId="{AB58EF07-17C2-48CF-ABB0-EEF1F17CB8F0}"/>
          </ac:spMkLst>
        </pc:spChg>
        <pc:spChg chg="add del">
          <ac:chgData name="Knowles, Julie Nickell (Procurement &amp; Payment Services)" userId="cf3221f7-04b3-4aa8-a739-35df544715a2" providerId="ADAL" clId="{55E78857-F8A8-48E0-BD03-DF038D1FCDCC}" dt="2024-10-07T15:59:02.221" v="1053" actId="26606"/>
          <ac:spMkLst>
            <pc:docMk/>
            <pc:sldMk cId="1119573387" sldId="526"/>
            <ac:spMk id="1041" creationId="{AF2F604E-43BE-4DC3-B983-E071523364F8}"/>
          </ac:spMkLst>
        </pc:spChg>
        <pc:spChg chg="add del">
          <ac:chgData name="Knowles, Julie Nickell (Procurement &amp; Payment Services)" userId="cf3221f7-04b3-4aa8-a739-35df544715a2" providerId="ADAL" clId="{55E78857-F8A8-48E0-BD03-DF038D1FCDCC}" dt="2024-10-07T15:59:02.221" v="1053" actId="26606"/>
          <ac:spMkLst>
            <pc:docMk/>
            <pc:sldMk cId="1119573387" sldId="526"/>
            <ac:spMk id="1042" creationId="{08C9B587-E65E-4B52-B37C-ABEBB6E87928}"/>
          </ac:spMkLst>
        </pc:spChg>
        <pc:spChg chg="add del">
          <ac:chgData name="Knowles, Julie Nickell (Procurement &amp; Payment Services)" userId="cf3221f7-04b3-4aa8-a739-35df544715a2" providerId="ADAL" clId="{55E78857-F8A8-48E0-BD03-DF038D1FCDCC}" dt="2024-10-07T15:59:02.142" v="1052" actId="26606"/>
          <ac:spMkLst>
            <pc:docMk/>
            <pc:sldMk cId="1119573387" sldId="526"/>
            <ac:spMk id="1044" creationId="{953EC90C-082B-4667-A29F-E4E4D515AA7E}"/>
          </ac:spMkLst>
        </pc:spChg>
        <pc:spChg chg="add del">
          <ac:chgData name="Knowles, Julie Nickell (Procurement &amp; Payment Services)" userId="cf3221f7-04b3-4aa8-a739-35df544715a2" providerId="ADAL" clId="{55E78857-F8A8-48E0-BD03-DF038D1FCDCC}" dt="2024-10-07T15:59:02.142" v="1052" actId="26606"/>
          <ac:spMkLst>
            <pc:docMk/>
            <pc:sldMk cId="1119573387" sldId="526"/>
            <ac:spMk id="1049" creationId="{E99FF883-3EBA-49CC-8D77-1EE69E1826E3}"/>
          </ac:spMkLst>
        </pc:spChg>
        <pc:spChg chg="add del">
          <ac:chgData name="Knowles, Julie Nickell (Procurement &amp; Payment Services)" userId="cf3221f7-04b3-4aa8-a739-35df544715a2" providerId="ADAL" clId="{55E78857-F8A8-48E0-BD03-DF038D1FCDCC}" dt="2024-10-07T15:58:51.675" v="1050" actId="26606"/>
          <ac:spMkLst>
            <pc:docMk/>
            <pc:sldMk cId="1119573387" sldId="526"/>
            <ac:spMk id="1051" creationId="{9A0D773F-7A7D-4DBB-9DEA-86BB8B8F4BC8}"/>
          </ac:spMkLst>
        </pc:spChg>
        <pc:spChg chg="add del">
          <ac:chgData name="Knowles, Julie Nickell (Procurement &amp; Payment Services)" userId="cf3221f7-04b3-4aa8-a739-35df544715a2" providerId="ADAL" clId="{55E78857-F8A8-48E0-BD03-DF038D1FCDCC}" dt="2024-10-07T15:58:51.675" v="1050" actId="26606"/>
          <ac:spMkLst>
            <pc:docMk/>
            <pc:sldMk cId="1119573387" sldId="526"/>
            <ac:spMk id="1052" creationId="{7FF47CB7-972F-479F-A36D-9E72D26EC8DA}"/>
          </ac:spMkLst>
        </pc:spChg>
        <pc:spChg chg="add del">
          <ac:chgData name="Knowles, Julie Nickell (Procurement &amp; Payment Services)" userId="cf3221f7-04b3-4aa8-a739-35df544715a2" providerId="ADAL" clId="{55E78857-F8A8-48E0-BD03-DF038D1FCDCC}" dt="2024-10-07T15:58:51.675" v="1050" actId="26606"/>
          <ac:spMkLst>
            <pc:docMk/>
            <pc:sldMk cId="1119573387" sldId="526"/>
            <ac:spMk id="1053" creationId="{0D153B68-5844-490D-8E67-F616D6D721CA}"/>
          </ac:spMkLst>
        </pc:spChg>
        <pc:spChg chg="add del">
          <ac:chgData name="Knowles, Julie Nickell (Procurement &amp; Payment Services)" userId="cf3221f7-04b3-4aa8-a739-35df544715a2" providerId="ADAL" clId="{55E78857-F8A8-48E0-BD03-DF038D1FCDCC}" dt="2024-10-07T16:04:00.364" v="1069" actId="26606"/>
          <ac:spMkLst>
            <pc:docMk/>
            <pc:sldMk cId="1119573387" sldId="526"/>
            <ac:spMk id="1064" creationId="{7D07B7BC-3270-4CF3-A7AA-0937908AD58A}"/>
          </ac:spMkLst>
        </pc:spChg>
        <pc:spChg chg="add">
          <ac:chgData name="Knowles, Julie Nickell (Procurement &amp; Payment Services)" userId="cf3221f7-04b3-4aa8-a739-35df544715a2" providerId="ADAL" clId="{55E78857-F8A8-48E0-BD03-DF038D1FCDCC}" dt="2024-10-07T16:04:00.364" v="1069" actId="26606"/>
          <ac:spMkLst>
            <pc:docMk/>
            <pc:sldMk cId="1119573387" sldId="526"/>
            <ac:spMk id="1076" creationId="{9AA72BD9-2C5A-4EDC-931F-5AA08EACA0F3}"/>
          </ac:spMkLst>
        </pc:spChg>
        <pc:spChg chg="add">
          <ac:chgData name="Knowles, Julie Nickell (Procurement &amp; Payment Services)" userId="cf3221f7-04b3-4aa8-a739-35df544715a2" providerId="ADAL" clId="{55E78857-F8A8-48E0-BD03-DF038D1FCDCC}" dt="2024-10-07T16:04:00.364" v="1069" actId="26606"/>
          <ac:spMkLst>
            <pc:docMk/>
            <pc:sldMk cId="1119573387" sldId="526"/>
            <ac:spMk id="1077" creationId="{DD3981AC-7B61-4947-BCF3-F7AA7FA385B9}"/>
          </ac:spMkLst>
        </pc:spChg>
        <pc:spChg chg="add del">
          <ac:chgData name="Knowles, Julie Nickell (Procurement &amp; Payment Services)" userId="cf3221f7-04b3-4aa8-a739-35df544715a2" providerId="ADAL" clId="{55E78857-F8A8-48E0-BD03-DF038D1FCDCC}" dt="2024-10-07T16:02:58.230" v="1059" actId="26606"/>
          <ac:spMkLst>
            <pc:docMk/>
            <pc:sldMk cId="1119573387" sldId="526"/>
            <ac:spMk id="1078" creationId="{9AA72BD9-2C5A-4EDC-931F-5AA08EACA0F3}"/>
          </ac:spMkLst>
        </pc:spChg>
        <pc:spChg chg="add">
          <ac:chgData name="Knowles, Julie Nickell (Procurement &amp; Payment Services)" userId="cf3221f7-04b3-4aa8-a739-35df544715a2" providerId="ADAL" clId="{55E78857-F8A8-48E0-BD03-DF038D1FCDCC}" dt="2024-10-07T16:04:00.364" v="1069" actId="26606"/>
          <ac:spMkLst>
            <pc:docMk/>
            <pc:sldMk cId="1119573387" sldId="526"/>
            <ac:spMk id="1079" creationId="{55D4142C-5077-457F-A6AD-3FECFDB39685}"/>
          </ac:spMkLst>
        </pc:spChg>
        <pc:spChg chg="add del">
          <ac:chgData name="Knowles, Julie Nickell (Procurement &amp; Payment Services)" userId="cf3221f7-04b3-4aa8-a739-35df544715a2" providerId="ADAL" clId="{55E78857-F8A8-48E0-BD03-DF038D1FCDCC}" dt="2024-10-07T16:02:58.230" v="1059" actId="26606"/>
          <ac:spMkLst>
            <pc:docMk/>
            <pc:sldMk cId="1119573387" sldId="526"/>
            <ac:spMk id="1080" creationId="{DD3981AC-7B61-4947-BCF3-F7AA7FA385B9}"/>
          </ac:spMkLst>
        </pc:spChg>
        <pc:spChg chg="add">
          <ac:chgData name="Knowles, Julie Nickell (Procurement &amp; Payment Services)" userId="cf3221f7-04b3-4aa8-a739-35df544715a2" providerId="ADAL" clId="{55E78857-F8A8-48E0-BD03-DF038D1FCDCC}" dt="2024-10-07T16:04:00.364" v="1069" actId="26606"/>
          <ac:spMkLst>
            <pc:docMk/>
            <pc:sldMk cId="1119573387" sldId="526"/>
            <ac:spMk id="1081" creationId="{7A5F0580-5EE9-419F-96EE-B6529EF6E7D0}"/>
          </ac:spMkLst>
        </pc:spChg>
        <pc:spChg chg="add del">
          <ac:chgData name="Knowles, Julie Nickell (Procurement &amp; Payment Services)" userId="cf3221f7-04b3-4aa8-a739-35df544715a2" providerId="ADAL" clId="{55E78857-F8A8-48E0-BD03-DF038D1FCDCC}" dt="2024-10-07T16:02:58.230" v="1059" actId="26606"/>
          <ac:spMkLst>
            <pc:docMk/>
            <pc:sldMk cId="1119573387" sldId="526"/>
            <ac:spMk id="1082" creationId="{55D4142C-5077-457F-A6AD-3FECFDB39685}"/>
          </ac:spMkLst>
        </pc:spChg>
        <pc:spChg chg="add del">
          <ac:chgData name="Knowles, Julie Nickell (Procurement &amp; Payment Services)" userId="cf3221f7-04b3-4aa8-a739-35df544715a2" providerId="ADAL" clId="{55E78857-F8A8-48E0-BD03-DF038D1FCDCC}" dt="2024-10-07T16:02:58.230" v="1059" actId="26606"/>
          <ac:spMkLst>
            <pc:docMk/>
            <pc:sldMk cId="1119573387" sldId="526"/>
            <ac:spMk id="1084" creationId="{7A5F0580-5EE9-419F-96EE-B6529EF6E7D0}"/>
          </ac:spMkLst>
        </pc:spChg>
        <pc:grpChg chg="add del">
          <ac:chgData name="Knowles, Julie Nickell (Procurement &amp; Payment Services)" userId="cf3221f7-04b3-4aa8-a739-35df544715a2" providerId="ADAL" clId="{55E78857-F8A8-48E0-BD03-DF038D1FCDCC}" dt="2024-10-07T15:59:02.142" v="1052" actId="26606"/>
          <ac:grpSpMkLst>
            <pc:docMk/>
            <pc:sldMk cId="1119573387" sldId="526"/>
            <ac:grpSpMk id="1045" creationId="{F690C4ED-5E67-4827-AED1-DEC2B100A4DD}"/>
          </ac:grpSpMkLst>
        </pc:grpChg>
        <pc:grpChg chg="add del">
          <ac:chgData name="Knowles, Julie Nickell (Procurement &amp; Payment Services)" userId="cf3221f7-04b3-4aa8-a739-35df544715a2" providerId="ADAL" clId="{55E78857-F8A8-48E0-BD03-DF038D1FCDCC}" dt="2024-10-07T15:58:47.631" v="1048" actId="26606"/>
          <ac:grpSpMkLst>
            <pc:docMk/>
            <pc:sldMk cId="1119573387" sldId="526"/>
            <ac:grpSpMk id="1047" creationId="{7024687B-3153-123C-0A8C-D7D007FAF1BE}"/>
          </ac:grpSpMkLst>
        </pc:grpChg>
        <pc:grpChg chg="add del">
          <ac:chgData name="Knowles, Julie Nickell (Procurement &amp; Payment Services)" userId="cf3221f7-04b3-4aa8-a739-35df544715a2" providerId="ADAL" clId="{55E78857-F8A8-48E0-BD03-DF038D1FCDCC}" dt="2024-10-07T15:59:02.142" v="1052" actId="26606"/>
          <ac:grpSpMkLst>
            <pc:docMk/>
            <pc:sldMk cId="1119573387" sldId="526"/>
            <ac:grpSpMk id="1055" creationId="{E27AF472-EAE3-4572-AB69-B92BD10DBC6D}"/>
          </ac:grpSpMkLst>
        </pc:grpChg>
        <pc:grpChg chg="add del">
          <ac:chgData name="Knowles, Julie Nickell (Procurement &amp; Payment Services)" userId="cf3221f7-04b3-4aa8-a739-35df544715a2" providerId="ADAL" clId="{55E78857-F8A8-48E0-BD03-DF038D1FCDCC}" dt="2024-10-07T16:04:00.364" v="1069" actId="26606"/>
          <ac:grpSpMkLst>
            <pc:docMk/>
            <pc:sldMk cId="1119573387" sldId="526"/>
            <ac:grpSpMk id="1065" creationId="{F25CF9F0-F8C1-414D-B348-B5FA27CCE6C4}"/>
          </ac:grpSpMkLst>
        </pc:grpChg>
        <pc:grpChg chg="add del">
          <ac:chgData name="Knowles, Julie Nickell (Procurement &amp; Payment Services)" userId="cf3221f7-04b3-4aa8-a739-35df544715a2" providerId="ADAL" clId="{55E78857-F8A8-48E0-BD03-DF038D1FCDCC}" dt="2024-10-07T16:04:00.364" v="1069" actId="26606"/>
          <ac:grpSpMkLst>
            <pc:docMk/>
            <pc:sldMk cId="1119573387" sldId="526"/>
            <ac:grpSpMk id="1067" creationId="{B21CE605-3A03-402B-BB38-A81222A0BE93}"/>
          </ac:grpSpMkLst>
        </pc:grpChg>
        <pc:graphicFrameChg chg="add del">
          <ac:chgData name="Knowles, Julie Nickell (Procurement &amp; Payment Services)" userId="cf3221f7-04b3-4aa8-a739-35df544715a2" providerId="ADAL" clId="{55E78857-F8A8-48E0-BD03-DF038D1FCDCC}" dt="2024-10-07T16:03:41.723" v="1065" actId="26606"/>
          <ac:graphicFrameMkLst>
            <pc:docMk/>
            <pc:sldMk cId="1119573387" sldId="526"/>
            <ac:graphicFrameMk id="1075" creationId="{DAE29AC9-79A3-7ACC-ED23-69E1D99A0B5A}"/>
          </ac:graphicFrameMkLst>
        </pc:graphicFrameChg>
        <pc:picChg chg="add del mod ord">
          <ac:chgData name="Knowles, Julie Nickell (Procurement &amp; Payment Services)" userId="cf3221f7-04b3-4aa8-a739-35df544715a2" providerId="ADAL" clId="{55E78857-F8A8-48E0-BD03-DF038D1FCDCC}" dt="2024-10-07T15:57:25.512" v="1043" actId="478"/>
          <ac:picMkLst>
            <pc:docMk/>
            <pc:sldMk cId="1119573387" sldId="526"/>
            <ac:picMk id="1026" creationId="{840FD1EA-7141-25F5-082B-36DC8483F1AD}"/>
          </ac:picMkLst>
        </pc:picChg>
        <pc:picChg chg="add del mod ord">
          <ac:chgData name="Knowles, Julie Nickell (Procurement &amp; Payment Services)" userId="cf3221f7-04b3-4aa8-a739-35df544715a2" providerId="ADAL" clId="{55E78857-F8A8-48E0-BD03-DF038D1FCDCC}" dt="2024-10-07T15:59:45.604" v="1054" actId="478"/>
          <ac:picMkLst>
            <pc:docMk/>
            <pc:sldMk cId="1119573387" sldId="526"/>
            <ac:picMk id="1028" creationId="{A5116031-5509-9074-396A-73CF603F110E}"/>
          </ac:picMkLst>
        </pc:picChg>
        <pc:picChg chg="add mod ord">
          <ac:chgData name="Knowles, Julie Nickell (Procurement &amp; Payment Services)" userId="cf3221f7-04b3-4aa8-a739-35df544715a2" providerId="ADAL" clId="{55E78857-F8A8-48E0-BD03-DF038D1FCDCC}" dt="2024-10-07T16:04:48.816" v="1079" actId="1076"/>
          <ac:picMkLst>
            <pc:docMk/>
            <pc:sldMk cId="1119573387" sldId="526"/>
            <ac:picMk id="1030" creationId="{8D4B14DF-59E8-3720-9CFC-1C223A04D996}"/>
          </ac:picMkLst>
        </pc:picChg>
      </pc:sldChg>
      <pc:sldChg chg="addSp delSp modSp add mod setBg delDesignElem">
        <pc:chgData name="Knowles, Julie Nickell (Procurement &amp; Payment Services)" userId="cf3221f7-04b3-4aa8-a739-35df544715a2" providerId="ADAL" clId="{55E78857-F8A8-48E0-BD03-DF038D1FCDCC}" dt="2024-10-08T12:32:13.607" v="1680" actId="14100"/>
        <pc:sldMkLst>
          <pc:docMk/>
          <pc:sldMk cId="3041815293" sldId="527"/>
        </pc:sldMkLst>
        <pc:spChg chg="mod">
          <ac:chgData name="Knowles, Julie Nickell (Procurement &amp; Payment Services)" userId="cf3221f7-04b3-4aa8-a739-35df544715a2" providerId="ADAL" clId="{55E78857-F8A8-48E0-BD03-DF038D1FCDCC}" dt="2024-10-07T21:19:33.084" v="1465" actId="26606"/>
          <ac:spMkLst>
            <pc:docMk/>
            <pc:sldMk cId="3041815293" sldId="527"/>
            <ac:spMk id="2" creationId="{EF044BB1-53B4-0F40-C8D2-951EFF762A4B}"/>
          </ac:spMkLst>
        </pc:spChg>
        <pc:spChg chg="mod">
          <ac:chgData name="Knowles, Julie Nickell (Procurement &amp; Payment Services)" userId="cf3221f7-04b3-4aa8-a739-35df544715a2" providerId="ADAL" clId="{55E78857-F8A8-48E0-BD03-DF038D1FCDCC}" dt="2024-10-08T12:32:13.607" v="1680" actId="14100"/>
          <ac:spMkLst>
            <pc:docMk/>
            <pc:sldMk cId="3041815293" sldId="527"/>
            <ac:spMk id="3" creationId="{765D6843-C15B-599F-E889-EE288A51F8DB}"/>
          </ac:spMkLst>
        </pc:spChg>
        <pc:spChg chg="mod">
          <ac:chgData name="Knowles, Julie Nickell (Procurement &amp; Payment Services)" userId="cf3221f7-04b3-4aa8-a739-35df544715a2" providerId="ADAL" clId="{55E78857-F8A8-48E0-BD03-DF038D1FCDCC}" dt="2024-10-07T21:19:33.084" v="1465" actId="26606"/>
          <ac:spMkLst>
            <pc:docMk/>
            <pc:sldMk cId="3041815293" sldId="527"/>
            <ac:spMk id="4" creationId="{7DD4D9E7-1F67-0B95-BFE8-2AFF637B269D}"/>
          </ac:spMkLst>
        </pc:spChg>
        <pc:spChg chg="add">
          <ac:chgData name="Knowles, Julie Nickell (Procurement &amp; Payment Services)" userId="cf3221f7-04b3-4aa8-a739-35df544715a2" providerId="ADAL" clId="{55E78857-F8A8-48E0-BD03-DF038D1FCDCC}" dt="2024-10-07T21:19:33.084" v="1465" actId="26606"/>
          <ac:spMkLst>
            <pc:docMk/>
            <pc:sldMk cId="3041815293" sldId="527"/>
            <ac:spMk id="7" creationId="{637B2035-1FCB-439A-B421-095E136C7E07}"/>
          </ac:spMkLst>
        </pc:spChg>
        <pc:spChg chg="add">
          <ac:chgData name="Knowles, Julie Nickell (Procurement &amp; Payment Services)" userId="cf3221f7-04b3-4aa8-a739-35df544715a2" providerId="ADAL" clId="{55E78857-F8A8-48E0-BD03-DF038D1FCDCC}" dt="2024-10-07T21:19:33.084" v="1465" actId="26606"/>
          <ac:spMkLst>
            <pc:docMk/>
            <pc:sldMk cId="3041815293" sldId="527"/>
            <ac:spMk id="8" creationId="{676D6CDF-C512-4739-B158-55EE955EFA39}"/>
          </ac:spMkLst>
        </pc:spChg>
        <pc:spChg chg="del">
          <ac:chgData name="Knowles, Julie Nickell (Procurement &amp; Payment Services)" userId="cf3221f7-04b3-4aa8-a739-35df544715a2" providerId="ADAL" clId="{55E78857-F8A8-48E0-BD03-DF038D1FCDCC}" dt="2024-10-07T21:12:25.309" v="1417"/>
          <ac:spMkLst>
            <pc:docMk/>
            <pc:sldMk cId="3041815293" sldId="527"/>
            <ac:spMk id="10" creationId="{1709F1D5-B0F1-4714-A239-E5B61C161915}"/>
          </ac:spMkLst>
        </pc:spChg>
        <pc:spChg chg="del">
          <ac:chgData name="Knowles, Julie Nickell (Procurement &amp; Payment Services)" userId="cf3221f7-04b3-4aa8-a739-35df544715a2" providerId="ADAL" clId="{55E78857-F8A8-48E0-BD03-DF038D1FCDCC}" dt="2024-10-07T21:12:25.309" v="1417"/>
          <ac:spMkLst>
            <pc:docMk/>
            <pc:sldMk cId="3041815293" sldId="527"/>
            <ac:spMk id="12" creationId="{228FB460-D3FF-4440-A020-05982A09E517}"/>
          </ac:spMkLst>
        </pc:spChg>
        <pc:spChg chg="del">
          <ac:chgData name="Knowles, Julie Nickell (Procurement &amp; Payment Services)" userId="cf3221f7-04b3-4aa8-a739-35df544715a2" providerId="ADAL" clId="{55E78857-F8A8-48E0-BD03-DF038D1FCDCC}" dt="2024-10-07T21:12:25.309" v="1417"/>
          <ac:spMkLst>
            <pc:docMk/>
            <pc:sldMk cId="3041815293" sldId="527"/>
            <ac:spMk id="14" creationId="{14847E93-7DC1-4D4B-8829-B19AA7137C50}"/>
          </ac:spMkLst>
        </pc:spChg>
        <pc:spChg chg="del">
          <ac:chgData name="Knowles, Julie Nickell (Procurement &amp; Payment Services)" userId="cf3221f7-04b3-4aa8-a739-35df544715a2" providerId="ADAL" clId="{55E78857-F8A8-48E0-BD03-DF038D1FCDCC}" dt="2024-10-07T21:12:25.309" v="1417"/>
          <ac:spMkLst>
            <pc:docMk/>
            <pc:sldMk cId="3041815293" sldId="527"/>
            <ac:spMk id="16" creationId="{5566D6E1-03A1-4D73-A4E0-35D74D568A04}"/>
          </ac:spMkLst>
        </pc:spChg>
        <pc:spChg chg="del">
          <ac:chgData name="Knowles, Julie Nickell (Procurement &amp; Payment Services)" userId="cf3221f7-04b3-4aa8-a739-35df544715a2" providerId="ADAL" clId="{55E78857-F8A8-48E0-BD03-DF038D1FCDCC}" dt="2024-10-07T21:12:25.309" v="1417"/>
          <ac:spMkLst>
            <pc:docMk/>
            <pc:sldMk cId="3041815293" sldId="527"/>
            <ac:spMk id="18" creationId="{9F835A99-04AC-494A-A572-AFE8413CC938}"/>
          </ac:spMkLst>
        </pc:spChg>
        <pc:spChg chg="del">
          <ac:chgData name="Knowles, Julie Nickell (Procurement &amp; Payment Services)" userId="cf3221f7-04b3-4aa8-a739-35df544715a2" providerId="ADAL" clId="{55E78857-F8A8-48E0-BD03-DF038D1FCDCC}" dt="2024-10-07T21:12:25.309" v="1417"/>
          <ac:spMkLst>
            <pc:docMk/>
            <pc:sldMk cId="3041815293" sldId="527"/>
            <ac:spMk id="20" creationId="{7B786209-1B0B-4CA9-9BDD-F7327066A84D}"/>
          </ac:spMkLst>
        </pc:spChg>
        <pc:spChg chg="del">
          <ac:chgData name="Knowles, Julie Nickell (Procurement &amp; Payment Services)" userId="cf3221f7-04b3-4aa8-a739-35df544715a2" providerId="ADAL" clId="{55E78857-F8A8-48E0-BD03-DF038D1FCDCC}" dt="2024-10-07T21:12:25.309" v="1417"/>
          <ac:spMkLst>
            <pc:docMk/>
            <pc:sldMk cId="3041815293" sldId="527"/>
            <ac:spMk id="22" creationId="{2D2964BB-484D-45AE-AD66-D407D0629652}"/>
          </ac:spMkLst>
        </pc:spChg>
        <pc:spChg chg="del">
          <ac:chgData name="Knowles, Julie Nickell (Procurement &amp; Payment Services)" userId="cf3221f7-04b3-4aa8-a739-35df544715a2" providerId="ADAL" clId="{55E78857-F8A8-48E0-BD03-DF038D1FCDCC}" dt="2024-10-07T21:12:25.309" v="1417"/>
          <ac:spMkLst>
            <pc:docMk/>
            <pc:sldMk cId="3041815293" sldId="527"/>
            <ac:spMk id="24" creationId="{6691AC69-A76E-4DAB-B565-468B6B87ACF3}"/>
          </ac:spMkLst>
        </pc:spChg>
        <pc:picChg chg="add mod ord">
          <ac:chgData name="Knowles, Julie Nickell (Procurement &amp; Payment Services)" userId="cf3221f7-04b3-4aa8-a739-35df544715a2" providerId="ADAL" clId="{55E78857-F8A8-48E0-BD03-DF038D1FCDCC}" dt="2024-10-07T21:19:33.084" v="1465" actId="26606"/>
          <ac:picMkLst>
            <pc:docMk/>
            <pc:sldMk cId="3041815293" sldId="527"/>
            <ac:picMk id="5" creationId="{70749AB4-F119-BEAB-ABFD-A298AB78B21B}"/>
          </ac:picMkLst>
        </pc:picChg>
        <pc:picChg chg="del">
          <ac:chgData name="Knowles, Julie Nickell (Procurement &amp; Payment Services)" userId="cf3221f7-04b3-4aa8-a739-35df544715a2" providerId="ADAL" clId="{55E78857-F8A8-48E0-BD03-DF038D1FCDCC}" dt="2024-10-07T21:18:12.058" v="1458" actId="478"/>
          <ac:picMkLst>
            <pc:docMk/>
            <pc:sldMk cId="3041815293" sldId="527"/>
            <ac:picMk id="6" creationId="{80E62AA2-3960-423A-32EB-53B6E66C99FD}"/>
          </ac:picMkLst>
        </pc:picChg>
      </pc:sldChg>
      <pc:sldChg chg="delSp add del setBg delDesignElem">
        <pc:chgData name="Knowles, Julie Nickell (Procurement &amp; Payment Services)" userId="cf3221f7-04b3-4aa8-a739-35df544715a2" providerId="ADAL" clId="{55E78857-F8A8-48E0-BD03-DF038D1FCDCC}" dt="2024-10-07T18:54:37.112" v="1297" actId="2696"/>
        <pc:sldMkLst>
          <pc:docMk/>
          <pc:sldMk cId="3376436194" sldId="527"/>
        </pc:sldMkLst>
        <pc:spChg chg="del">
          <ac:chgData name="Knowles, Julie Nickell (Procurement &amp; Payment Services)" userId="cf3221f7-04b3-4aa8-a739-35df544715a2" providerId="ADAL" clId="{55E78857-F8A8-48E0-BD03-DF038D1FCDCC}" dt="2024-10-07T18:54:30.772" v="1296"/>
          <ac:spMkLst>
            <pc:docMk/>
            <pc:sldMk cId="3376436194" sldId="527"/>
            <ac:spMk id="44" creationId="{17718681-A12E-49D6-9925-DD7C68176D61}"/>
          </ac:spMkLst>
        </pc:spChg>
        <pc:spChg chg="del">
          <ac:chgData name="Knowles, Julie Nickell (Procurement &amp; Payment Services)" userId="cf3221f7-04b3-4aa8-a739-35df544715a2" providerId="ADAL" clId="{55E78857-F8A8-48E0-BD03-DF038D1FCDCC}" dt="2024-10-07T18:54:30.772" v="1296"/>
          <ac:spMkLst>
            <pc:docMk/>
            <pc:sldMk cId="3376436194" sldId="527"/>
            <ac:spMk id="46" creationId="{FBD77573-9EF2-4C35-8285-A1CF6FBB0EA5}"/>
          </ac:spMkLst>
        </pc:spChg>
      </pc:sldChg>
      <pc:sldChg chg="addSp delSp modSp new mod setBg">
        <pc:chgData name="Knowles, Julie Nickell (Procurement &amp; Payment Services)" userId="cf3221f7-04b3-4aa8-a739-35df544715a2" providerId="ADAL" clId="{55E78857-F8A8-48E0-BD03-DF038D1FCDCC}" dt="2024-10-15T19:37:47.574" v="1890" actId="255"/>
        <pc:sldMkLst>
          <pc:docMk/>
          <pc:sldMk cId="1598702239" sldId="528"/>
        </pc:sldMkLst>
        <pc:spChg chg="mod">
          <ac:chgData name="Knowles, Julie Nickell (Procurement &amp; Payment Services)" userId="cf3221f7-04b3-4aa8-a739-35df544715a2" providerId="ADAL" clId="{55E78857-F8A8-48E0-BD03-DF038D1FCDCC}" dt="2024-10-15T19:25:07.498" v="1880" actId="26606"/>
          <ac:spMkLst>
            <pc:docMk/>
            <pc:sldMk cId="1598702239" sldId="528"/>
            <ac:spMk id="2" creationId="{64CE6B6B-462B-2A0D-FECF-0DAEDF76840D}"/>
          </ac:spMkLst>
        </pc:spChg>
        <pc:spChg chg="mod">
          <ac:chgData name="Knowles, Julie Nickell (Procurement &amp; Payment Services)" userId="cf3221f7-04b3-4aa8-a739-35df544715a2" providerId="ADAL" clId="{55E78857-F8A8-48E0-BD03-DF038D1FCDCC}" dt="2024-10-15T19:37:47.574" v="1890" actId="255"/>
          <ac:spMkLst>
            <pc:docMk/>
            <pc:sldMk cId="1598702239" sldId="528"/>
            <ac:spMk id="3" creationId="{0A20EC76-011B-770B-439D-100A8784D982}"/>
          </ac:spMkLst>
        </pc:spChg>
        <pc:spChg chg="mod ord">
          <ac:chgData name="Knowles, Julie Nickell (Procurement &amp; Payment Services)" userId="cf3221f7-04b3-4aa8-a739-35df544715a2" providerId="ADAL" clId="{55E78857-F8A8-48E0-BD03-DF038D1FCDCC}" dt="2024-10-15T19:25:07.498" v="1880" actId="26606"/>
          <ac:spMkLst>
            <pc:docMk/>
            <pc:sldMk cId="1598702239" sldId="528"/>
            <ac:spMk id="4" creationId="{FD0DC8C1-1E82-92C1-2353-8FF7930D9B9E}"/>
          </ac:spMkLst>
        </pc:spChg>
        <pc:spChg chg="add del">
          <ac:chgData name="Knowles, Julie Nickell (Procurement &amp; Payment Services)" userId="cf3221f7-04b3-4aa8-a739-35df544715a2" providerId="ADAL" clId="{55E78857-F8A8-48E0-BD03-DF038D1FCDCC}" dt="2024-10-15T19:25:07.451" v="1879" actId="26606"/>
          <ac:spMkLst>
            <pc:docMk/>
            <pc:sldMk cId="1598702239" sldId="528"/>
            <ac:spMk id="1031" creationId="{84ECDE7A-6944-466D-8FFE-149A29BA6BAE}"/>
          </ac:spMkLst>
        </pc:spChg>
        <pc:spChg chg="add del">
          <ac:chgData name="Knowles, Julie Nickell (Procurement &amp; Payment Services)" userId="cf3221f7-04b3-4aa8-a739-35df544715a2" providerId="ADAL" clId="{55E78857-F8A8-48E0-BD03-DF038D1FCDCC}" dt="2024-10-15T19:25:07.451" v="1879" actId="26606"/>
          <ac:spMkLst>
            <pc:docMk/>
            <pc:sldMk cId="1598702239" sldId="528"/>
            <ac:spMk id="1033" creationId="{B3420082-9415-44EC-802E-C77D71D59C57}"/>
          </ac:spMkLst>
        </pc:spChg>
        <pc:spChg chg="add del">
          <ac:chgData name="Knowles, Julie Nickell (Procurement &amp; Payment Services)" userId="cf3221f7-04b3-4aa8-a739-35df544715a2" providerId="ADAL" clId="{55E78857-F8A8-48E0-BD03-DF038D1FCDCC}" dt="2024-10-15T19:25:07.451" v="1879" actId="26606"/>
          <ac:spMkLst>
            <pc:docMk/>
            <pc:sldMk cId="1598702239" sldId="528"/>
            <ac:spMk id="1035" creationId="{55A52C45-1FCB-4636-A80F-2849B8226C01}"/>
          </ac:spMkLst>
        </pc:spChg>
        <pc:spChg chg="add del">
          <ac:chgData name="Knowles, Julie Nickell (Procurement &amp; Payment Services)" userId="cf3221f7-04b3-4aa8-a739-35df544715a2" providerId="ADAL" clId="{55E78857-F8A8-48E0-BD03-DF038D1FCDCC}" dt="2024-10-15T19:25:07.451" v="1879" actId="26606"/>
          <ac:spMkLst>
            <pc:docMk/>
            <pc:sldMk cId="1598702239" sldId="528"/>
            <ac:spMk id="1037" creationId="{768EB4DD-3704-43AD-92B3-C4E0C6EA92CB}"/>
          </ac:spMkLst>
        </pc:spChg>
        <pc:spChg chg="add">
          <ac:chgData name="Knowles, Julie Nickell (Procurement &amp; Payment Services)" userId="cf3221f7-04b3-4aa8-a739-35df544715a2" providerId="ADAL" clId="{55E78857-F8A8-48E0-BD03-DF038D1FCDCC}" dt="2024-10-15T19:25:07.498" v="1880" actId="26606"/>
          <ac:spMkLst>
            <pc:docMk/>
            <pc:sldMk cId="1598702239" sldId="528"/>
            <ac:spMk id="1039" creationId="{7FF47CB7-972F-479F-A36D-9E72D26EC8DA}"/>
          </ac:spMkLst>
        </pc:spChg>
        <pc:spChg chg="add">
          <ac:chgData name="Knowles, Julie Nickell (Procurement &amp; Payment Services)" userId="cf3221f7-04b3-4aa8-a739-35df544715a2" providerId="ADAL" clId="{55E78857-F8A8-48E0-BD03-DF038D1FCDCC}" dt="2024-10-15T19:25:07.498" v="1880" actId="26606"/>
          <ac:spMkLst>
            <pc:docMk/>
            <pc:sldMk cId="1598702239" sldId="528"/>
            <ac:spMk id="1040" creationId="{0D153B68-5844-490D-8E67-F616D6D721CA}"/>
          </ac:spMkLst>
        </pc:spChg>
        <pc:spChg chg="add">
          <ac:chgData name="Knowles, Julie Nickell (Procurement &amp; Payment Services)" userId="cf3221f7-04b3-4aa8-a739-35df544715a2" providerId="ADAL" clId="{55E78857-F8A8-48E0-BD03-DF038D1FCDCC}" dt="2024-10-15T19:25:07.498" v="1880" actId="26606"/>
          <ac:spMkLst>
            <pc:docMk/>
            <pc:sldMk cId="1598702239" sldId="528"/>
            <ac:spMk id="1041" creationId="{9A0D773F-7A7D-4DBB-9DEA-86BB8B8F4BC8}"/>
          </ac:spMkLst>
        </pc:spChg>
        <pc:picChg chg="add mod ord">
          <ac:chgData name="Knowles, Julie Nickell (Procurement &amp; Payment Services)" userId="cf3221f7-04b3-4aa8-a739-35df544715a2" providerId="ADAL" clId="{55E78857-F8A8-48E0-BD03-DF038D1FCDCC}" dt="2024-10-15T19:25:07.498" v="1880" actId="26606"/>
          <ac:picMkLst>
            <pc:docMk/>
            <pc:sldMk cId="1598702239" sldId="528"/>
            <ac:picMk id="1026" creationId="{924443FB-E9C3-29AE-152D-BA5D56958CA8}"/>
          </ac:picMkLst>
        </pc:picChg>
      </pc:sldChg>
      <pc:sldChg chg="addSp modSp new mod setBg">
        <pc:chgData name="Knowles, Julie Nickell (Procurement &amp; Payment Services)" userId="cf3221f7-04b3-4aa8-a739-35df544715a2" providerId="ADAL" clId="{55E78857-F8A8-48E0-BD03-DF038D1FCDCC}" dt="2024-10-15T20:09:28.932" v="1892" actId="5793"/>
        <pc:sldMkLst>
          <pc:docMk/>
          <pc:sldMk cId="2587775898" sldId="529"/>
        </pc:sldMkLst>
        <pc:spChg chg="mod">
          <ac:chgData name="Knowles, Julie Nickell (Procurement &amp; Payment Services)" userId="cf3221f7-04b3-4aa8-a739-35df544715a2" providerId="ADAL" clId="{55E78857-F8A8-48E0-BD03-DF038D1FCDCC}" dt="2024-10-15T19:27:32.610" v="1884" actId="26606"/>
          <ac:spMkLst>
            <pc:docMk/>
            <pc:sldMk cId="2587775898" sldId="529"/>
            <ac:spMk id="2" creationId="{E72B2129-574A-6816-8E16-EB241569EB43}"/>
          </ac:spMkLst>
        </pc:spChg>
        <pc:spChg chg="mod">
          <ac:chgData name="Knowles, Julie Nickell (Procurement &amp; Payment Services)" userId="cf3221f7-04b3-4aa8-a739-35df544715a2" providerId="ADAL" clId="{55E78857-F8A8-48E0-BD03-DF038D1FCDCC}" dt="2024-10-15T20:09:28.932" v="1892" actId="5793"/>
          <ac:spMkLst>
            <pc:docMk/>
            <pc:sldMk cId="2587775898" sldId="529"/>
            <ac:spMk id="3" creationId="{B770C75A-10D5-21E3-673C-60E6C5CD8D35}"/>
          </ac:spMkLst>
        </pc:spChg>
        <pc:spChg chg="mod ord">
          <ac:chgData name="Knowles, Julie Nickell (Procurement &amp; Payment Services)" userId="cf3221f7-04b3-4aa8-a739-35df544715a2" providerId="ADAL" clId="{55E78857-F8A8-48E0-BD03-DF038D1FCDCC}" dt="2024-10-15T19:27:32.610" v="1884" actId="26606"/>
          <ac:spMkLst>
            <pc:docMk/>
            <pc:sldMk cId="2587775898" sldId="529"/>
            <ac:spMk id="4" creationId="{4ED8F3C9-E2EC-4C0E-BA4D-E5DD6C40712C}"/>
          </ac:spMkLst>
        </pc:spChg>
        <pc:spChg chg="add">
          <ac:chgData name="Knowles, Julie Nickell (Procurement &amp; Payment Services)" userId="cf3221f7-04b3-4aa8-a739-35df544715a2" providerId="ADAL" clId="{55E78857-F8A8-48E0-BD03-DF038D1FCDCC}" dt="2024-10-15T19:27:32.610" v="1884" actId="26606"/>
          <ac:spMkLst>
            <pc:docMk/>
            <pc:sldMk cId="2587775898" sldId="529"/>
            <ac:spMk id="10" creationId="{7FF47CB7-972F-479F-A36D-9E72D26EC8DA}"/>
          </ac:spMkLst>
        </pc:spChg>
        <pc:spChg chg="add">
          <ac:chgData name="Knowles, Julie Nickell (Procurement &amp; Payment Services)" userId="cf3221f7-04b3-4aa8-a739-35df544715a2" providerId="ADAL" clId="{55E78857-F8A8-48E0-BD03-DF038D1FCDCC}" dt="2024-10-15T19:27:32.610" v="1884" actId="26606"/>
          <ac:spMkLst>
            <pc:docMk/>
            <pc:sldMk cId="2587775898" sldId="529"/>
            <ac:spMk id="12" creationId="{0D153B68-5844-490D-8E67-F616D6D721CA}"/>
          </ac:spMkLst>
        </pc:spChg>
        <pc:spChg chg="add">
          <ac:chgData name="Knowles, Julie Nickell (Procurement &amp; Payment Services)" userId="cf3221f7-04b3-4aa8-a739-35df544715a2" providerId="ADAL" clId="{55E78857-F8A8-48E0-BD03-DF038D1FCDCC}" dt="2024-10-15T19:27:32.610" v="1884" actId="26606"/>
          <ac:spMkLst>
            <pc:docMk/>
            <pc:sldMk cId="2587775898" sldId="529"/>
            <ac:spMk id="14" creationId="{9A0D773F-7A7D-4DBB-9DEA-86BB8B8F4BC8}"/>
          </ac:spMkLst>
        </pc:spChg>
        <pc:picChg chg="add mod">
          <ac:chgData name="Knowles, Julie Nickell (Procurement &amp; Payment Services)" userId="cf3221f7-04b3-4aa8-a739-35df544715a2" providerId="ADAL" clId="{55E78857-F8A8-48E0-BD03-DF038D1FCDCC}" dt="2024-10-15T19:27:22.495" v="1883"/>
          <ac:picMkLst>
            <pc:docMk/>
            <pc:sldMk cId="2587775898" sldId="529"/>
            <ac:picMk id="5" creationId="{8BBB71A1-1BBB-5B43-9BCA-586A2A7793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4CC1-05A7-4460-8A9B-5992B46B24D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DE08C8D-3EBB-44BB-8CB9-0D9033D93C42}">
      <dgm:prSet/>
      <dgm:spPr/>
      <dgm:t>
        <a:bodyPr/>
        <a:lstStyle/>
        <a:p>
          <a:r>
            <a:rPr lang="en-US" dirty="0"/>
            <a:t>End of Calendar Year Guidance</a:t>
          </a:r>
        </a:p>
      </dgm:t>
    </dgm:pt>
    <dgm:pt modelId="{3BB76B46-670D-422D-893F-4F560EF3E120}" type="parTrans" cxnId="{5712B64A-C343-4808-8288-9F6770941C4A}">
      <dgm:prSet/>
      <dgm:spPr/>
      <dgm:t>
        <a:bodyPr/>
        <a:lstStyle/>
        <a:p>
          <a:endParaRPr lang="en-US"/>
        </a:p>
      </dgm:t>
    </dgm:pt>
    <dgm:pt modelId="{1FC876EC-D3F9-408E-B5BC-FE92F924CD34}" type="sibTrans" cxnId="{5712B64A-C343-4808-8288-9F6770941C4A}">
      <dgm:prSet/>
      <dgm:spPr/>
      <dgm:t>
        <a:bodyPr/>
        <a:lstStyle/>
        <a:p>
          <a:endParaRPr lang="en-US"/>
        </a:p>
      </dgm:t>
    </dgm:pt>
    <dgm:pt modelId="{0F76B56D-A648-4C6C-A722-CAF2EF74FA5E}">
      <dgm:prSet/>
      <dgm:spPr/>
      <dgm:t>
        <a:bodyPr/>
        <a:lstStyle/>
        <a:p>
          <a:r>
            <a:rPr lang="en-US"/>
            <a:t>Contract Requests</a:t>
          </a:r>
        </a:p>
      </dgm:t>
    </dgm:pt>
    <dgm:pt modelId="{EDC57F4C-45B9-4DF9-B798-EC4C430387E3}" type="parTrans" cxnId="{46D9C037-D2FE-4EC7-83E9-14339F4E76B6}">
      <dgm:prSet/>
      <dgm:spPr/>
      <dgm:t>
        <a:bodyPr/>
        <a:lstStyle/>
        <a:p>
          <a:endParaRPr lang="en-US"/>
        </a:p>
      </dgm:t>
    </dgm:pt>
    <dgm:pt modelId="{DEB666F4-937D-4412-94C2-ADEEA3254808}" type="sibTrans" cxnId="{46D9C037-D2FE-4EC7-83E9-14339F4E76B6}">
      <dgm:prSet/>
      <dgm:spPr/>
      <dgm:t>
        <a:bodyPr/>
        <a:lstStyle/>
        <a:p>
          <a:endParaRPr lang="en-US"/>
        </a:p>
      </dgm:t>
    </dgm:pt>
    <dgm:pt modelId="{932126C0-CD25-4604-9733-092ECE34D90A}">
      <dgm:prSet/>
      <dgm:spPr/>
      <dgm:t>
        <a:bodyPr/>
        <a:lstStyle/>
        <a:p>
          <a:r>
            <a:rPr lang="en-US"/>
            <a:t>Documents to Attach to Contract Request</a:t>
          </a:r>
        </a:p>
      </dgm:t>
    </dgm:pt>
    <dgm:pt modelId="{2599E55D-8270-4192-9146-2AAEC465F5EE}" type="parTrans" cxnId="{F85928EE-FD20-4375-81F9-A47834639BB3}">
      <dgm:prSet/>
      <dgm:spPr/>
      <dgm:t>
        <a:bodyPr/>
        <a:lstStyle/>
        <a:p>
          <a:endParaRPr lang="en-US"/>
        </a:p>
      </dgm:t>
    </dgm:pt>
    <dgm:pt modelId="{1B3D144B-6518-432D-B68E-BDBB7DC2FD72}" type="sibTrans" cxnId="{F85928EE-FD20-4375-81F9-A47834639BB3}">
      <dgm:prSet/>
      <dgm:spPr/>
      <dgm:t>
        <a:bodyPr/>
        <a:lstStyle/>
        <a:p>
          <a:endParaRPr lang="en-US"/>
        </a:p>
      </dgm:t>
    </dgm:pt>
    <dgm:pt modelId="{D71E2336-B07B-4384-B237-FAB3CDE1C8FC}">
      <dgm:prSet/>
      <dgm:spPr/>
      <dgm:t>
        <a:bodyPr/>
        <a:lstStyle/>
        <a:p>
          <a:r>
            <a:rPr lang="en-US"/>
            <a:t>Contract Submission</a:t>
          </a:r>
        </a:p>
      </dgm:t>
    </dgm:pt>
    <dgm:pt modelId="{75C17FBD-EF26-4C00-8FFC-949913846D90}" type="parTrans" cxnId="{7130F07F-7AC1-49F9-80CE-650E0ECD05FE}">
      <dgm:prSet/>
      <dgm:spPr/>
      <dgm:t>
        <a:bodyPr/>
        <a:lstStyle/>
        <a:p>
          <a:endParaRPr lang="en-US"/>
        </a:p>
      </dgm:t>
    </dgm:pt>
    <dgm:pt modelId="{A2447DFB-3E9D-4E0F-A064-20619603E5A6}" type="sibTrans" cxnId="{7130F07F-7AC1-49F9-80CE-650E0ECD05FE}">
      <dgm:prSet/>
      <dgm:spPr/>
      <dgm:t>
        <a:bodyPr/>
        <a:lstStyle/>
        <a:p>
          <a:endParaRPr lang="en-US"/>
        </a:p>
      </dgm:t>
    </dgm:pt>
    <dgm:pt modelId="{9B3B6641-A791-4A88-B64F-D2D7BEE094A9}">
      <dgm:prSet/>
      <dgm:spPr/>
      <dgm:t>
        <a:bodyPr/>
        <a:lstStyle/>
        <a:p>
          <a:r>
            <a:rPr lang="en-US" dirty="0"/>
            <a:t>Requestor Responsibilities</a:t>
          </a:r>
        </a:p>
      </dgm:t>
    </dgm:pt>
    <dgm:pt modelId="{3ABA12CD-FB83-46A7-9E3F-17E1B992BE6E}" type="parTrans" cxnId="{649889E5-5913-4F88-BBB9-30AB939059EF}">
      <dgm:prSet/>
      <dgm:spPr/>
      <dgm:t>
        <a:bodyPr/>
        <a:lstStyle/>
        <a:p>
          <a:endParaRPr lang="en-US"/>
        </a:p>
      </dgm:t>
    </dgm:pt>
    <dgm:pt modelId="{8635B00E-A907-46BD-8D1A-CDE4DB7A086B}" type="sibTrans" cxnId="{649889E5-5913-4F88-BBB9-30AB939059EF}">
      <dgm:prSet/>
      <dgm:spPr/>
      <dgm:t>
        <a:bodyPr/>
        <a:lstStyle/>
        <a:p>
          <a:endParaRPr lang="en-US"/>
        </a:p>
      </dgm:t>
    </dgm:pt>
    <dgm:pt modelId="{BFD48ED1-E3F9-4B15-8ED3-444D3B9ADC5D}">
      <dgm:prSet/>
      <dgm:spPr/>
      <dgm:t>
        <a:bodyPr/>
        <a:lstStyle/>
        <a:p>
          <a:r>
            <a:rPr lang="en-US"/>
            <a:t>Term Limitations</a:t>
          </a:r>
        </a:p>
      </dgm:t>
    </dgm:pt>
    <dgm:pt modelId="{B1EBD18D-74E4-4CE8-9A0A-ED20037006C3}" type="parTrans" cxnId="{C280A3DD-18B7-48D0-ACCE-DC873723971F}">
      <dgm:prSet/>
      <dgm:spPr/>
      <dgm:t>
        <a:bodyPr/>
        <a:lstStyle/>
        <a:p>
          <a:endParaRPr lang="en-US"/>
        </a:p>
      </dgm:t>
    </dgm:pt>
    <dgm:pt modelId="{F490765C-85B0-4D59-8FF3-916FEDE229D3}" type="sibTrans" cxnId="{C280A3DD-18B7-48D0-ACCE-DC873723971F}">
      <dgm:prSet/>
      <dgm:spPr/>
      <dgm:t>
        <a:bodyPr/>
        <a:lstStyle/>
        <a:p>
          <a:endParaRPr lang="en-US"/>
        </a:p>
      </dgm:t>
    </dgm:pt>
    <dgm:pt modelId="{EB84B36B-3F58-4BD9-9A2A-B2B82D7A6191}">
      <dgm:prSet/>
      <dgm:spPr/>
      <dgm:t>
        <a:bodyPr/>
        <a:lstStyle/>
        <a:p>
          <a:r>
            <a:rPr lang="en-US" dirty="0"/>
            <a:t>Prioritization</a:t>
          </a:r>
        </a:p>
      </dgm:t>
    </dgm:pt>
    <dgm:pt modelId="{2BF85D0B-43E1-4227-8F21-78981A00489B}" type="parTrans" cxnId="{B27501E7-49A3-467A-A8DE-1BE8AA809F32}">
      <dgm:prSet/>
      <dgm:spPr/>
      <dgm:t>
        <a:bodyPr/>
        <a:lstStyle/>
        <a:p>
          <a:endParaRPr lang="en-US"/>
        </a:p>
      </dgm:t>
    </dgm:pt>
    <dgm:pt modelId="{4B465536-71AC-40BC-B8DC-FA7F2FAEB394}" type="sibTrans" cxnId="{B27501E7-49A3-467A-A8DE-1BE8AA809F32}">
      <dgm:prSet/>
      <dgm:spPr/>
      <dgm:t>
        <a:bodyPr/>
        <a:lstStyle/>
        <a:p>
          <a:endParaRPr lang="en-US"/>
        </a:p>
      </dgm:t>
    </dgm:pt>
    <dgm:pt modelId="{884FEB7D-C5D6-4931-A2D4-AD18B3557A87}">
      <dgm:prSet/>
      <dgm:spPr/>
      <dgm:t>
        <a:bodyPr/>
        <a:lstStyle/>
        <a:p>
          <a:r>
            <a:rPr lang="en-US" dirty="0"/>
            <a:t>Signature Policy</a:t>
          </a:r>
        </a:p>
      </dgm:t>
    </dgm:pt>
    <dgm:pt modelId="{EE2932BD-D4F9-4F85-8540-B36C9FD716B5}" type="parTrans" cxnId="{590285CE-9399-41AE-977F-F699D6DEEDED}">
      <dgm:prSet/>
      <dgm:spPr/>
      <dgm:t>
        <a:bodyPr/>
        <a:lstStyle/>
        <a:p>
          <a:endParaRPr lang="en-US"/>
        </a:p>
      </dgm:t>
    </dgm:pt>
    <dgm:pt modelId="{9F242D43-5E30-453D-A98D-D848BAD82C90}" type="sibTrans" cxnId="{590285CE-9399-41AE-977F-F699D6DEEDED}">
      <dgm:prSet/>
      <dgm:spPr/>
      <dgm:t>
        <a:bodyPr/>
        <a:lstStyle/>
        <a:p>
          <a:endParaRPr lang="en-US"/>
        </a:p>
      </dgm:t>
    </dgm:pt>
    <dgm:pt modelId="{4D196DC1-729F-4749-BE75-C41D99394801}">
      <dgm:prSet/>
      <dgm:spPr/>
      <dgm:t>
        <a:bodyPr/>
        <a:lstStyle/>
        <a:p>
          <a:r>
            <a:rPr lang="en-US" dirty="0"/>
            <a:t>Timing &amp; Coordination</a:t>
          </a:r>
        </a:p>
      </dgm:t>
    </dgm:pt>
    <dgm:pt modelId="{3AD8F52A-6D0C-4227-ACF2-8F527BB5C46B}" type="parTrans" cxnId="{CFF31253-2DE9-40B1-B30D-D5B8561FFF1B}">
      <dgm:prSet/>
      <dgm:spPr/>
      <dgm:t>
        <a:bodyPr/>
        <a:lstStyle/>
        <a:p>
          <a:endParaRPr lang="en-US"/>
        </a:p>
      </dgm:t>
    </dgm:pt>
    <dgm:pt modelId="{42C7B8F8-A5B8-495B-8F1B-F687E3DCFEBC}" type="sibTrans" cxnId="{CFF31253-2DE9-40B1-B30D-D5B8561FFF1B}">
      <dgm:prSet/>
      <dgm:spPr/>
      <dgm:t>
        <a:bodyPr/>
        <a:lstStyle/>
        <a:p>
          <a:endParaRPr lang="en-US"/>
        </a:p>
      </dgm:t>
    </dgm:pt>
    <dgm:pt modelId="{213C27FA-C05E-4F72-A37F-E53BD26AD7C3}">
      <dgm:prSet/>
      <dgm:spPr/>
      <dgm:t>
        <a:bodyPr/>
        <a:lstStyle/>
        <a:p>
          <a:r>
            <a:rPr lang="en-US" dirty="0"/>
            <a:t>Independent Contractor Agreement</a:t>
          </a:r>
        </a:p>
      </dgm:t>
    </dgm:pt>
    <dgm:pt modelId="{7FCAA420-445C-4A75-B011-9EFABAD31F62}" type="parTrans" cxnId="{CABD3EA7-D28F-4150-8EDB-4657A1D2CB79}">
      <dgm:prSet/>
      <dgm:spPr/>
      <dgm:t>
        <a:bodyPr/>
        <a:lstStyle/>
        <a:p>
          <a:endParaRPr lang="en-US"/>
        </a:p>
      </dgm:t>
    </dgm:pt>
    <dgm:pt modelId="{59923373-217D-4295-8817-62D9B59C64E4}" type="sibTrans" cxnId="{CABD3EA7-D28F-4150-8EDB-4657A1D2CB79}">
      <dgm:prSet/>
      <dgm:spPr/>
      <dgm:t>
        <a:bodyPr/>
        <a:lstStyle/>
        <a:p>
          <a:endParaRPr lang="en-US"/>
        </a:p>
      </dgm:t>
    </dgm:pt>
    <dgm:pt modelId="{86A21FCC-9C17-4519-84EE-4D5A34C11996}">
      <dgm:prSet/>
      <dgm:spPr/>
      <dgm:t>
        <a:bodyPr/>
        <a:lstStyle/>
        <a:p>
          <a:r>
            <a:rPr lang="en-US" dirty="0"/>
            <a:t>Short Form Contracts</a:t>
          </a:r>
        </a:p>
      </dgm:t>
    </dgm:pt>
    <dgm:pt modelId="{44E04D5B-C7CA-4D15-A6F3-2493C1215761}" type="parTrans" cxnId="{CBB1203C-9E83-4EB5-9856-30B7330DDBC5}">
      <dgm:prSet/>
      <dgm:spPr/>
      <dgm:t>
        <a:bodyPr/>
        <a:lstStyle/>
        <a:p>
          <a:endParaRPr lang="en-US"/>
        </a:p>
      </dgm:t>
    </dgm:pt>
    <dgm:pt modelId="{B56F4DE9-9DC5-447F-9463-B3B6D11093A3}" type="sibTrans" cxnId="{CBB1203C-9E83-4EB5-9856-30B7330DDBC5}">
      <dgm:prSet/>
      <dgm:spPr/>
      <dgm:t>
        <a:bodyPr/>
        <a:lstStyle/>
        <a:p>
          <a:endParaRPr lang="en-US"/>
        </a:p>
      </dgm:t>
    </dgm:pt>
    <dgm:pt modelId="{B3638F26-1337-4FCF-95BA-A225BA3DD682}">
      <dgm:prSet/>
      <dgm:spPr/>
      <dgm:t>
        <a:bodyPr/>
        <a:lstStyle/>
        <a:p>
          <a:r>
            <a:rPr lang="en-US" dirty="0"/>
            <a:t>Supplier Scorecards</a:t>
          </a:r>
        </a:p>
      </dgm:t>
    </dgm:pt>
    <dgm:pt modelId="{FE1B4856-D6DA-47CC-A5BD-CF6C0F78996C}" type="parTrans" cxnId="{75086205-EB2A-4EA6-9654-536ED23921C7}">
      <dgm:prSet/>
      <dgm:spPr/>
      <dgm:t>
        <a:bodyPr/>
        <a:lstStyle/>
        <a:p>
          <a:endParaRPr lang="en-US"/>
        </a:p>
      </dgm:t>
    </dgm:pt>
    <dgm:pt modelId="{31790FC6-3367-4BE1-921C-3760581A69F4}" type="sibTrans" cxnId="{75086205-EB2A-4EA6-9654-536ED23921C7}">
      <dgm:prSet/>
      <dgm:spPr/>
      <dgm:t>
        <a:bodyPr/>
        <a:lstStyle/>
        <a:p>
          <a:endParaRPr lang="en-US"/>
        </a:p>
      </dgm:t>
    </dgm:pt>
    <dgm:pt modelId="{696A1046-7C3E-4A2A-AAC2-5A53A20B70B6}" type="pres">
      <dgm:prSet presAssocID="{F5CA4CC1-05A7-4460-8A9B-5992B46B24DC}" presName="Name0" presStyleCnt="0">
        <dgm:presLayoutVars>
          <dgm:dir/>
          <dgm:resizeHandles val="exact"/>
        </dgm:presLayoutVars>
      </dgm:prSet>
      <dgm:spPr/>
    </dgm:pt>
    <dgm:pt modelId="{0483F1E2-4448-4ADC-84E2-681E9F917BB3}" type="pres">
      <dgm:prSet presAssocID="{8DE08C8D-3EBB-44BB-8CB9-0D9033D93C42}" presName="node" presStyleLbl="node1" presStyleIdx="0" presStyleCnt="12">
        <dgm:presLayoutVars>
          <dgm:bulletEnabled val="1"/>
        </dgm:presLayoutVars>
      </dgm:prSet>
      <dgm:spPr/>
    </dgm:pt>
    <dgm:pt modelId="{F6E57894-C1E2-4A28-9890-F8E5A01CB783}" type="pres">
      <dgm:prSet presAssocID="{1FC876EC-D3F9-408E-B5BC-FE92F924CD34}" presName="sibTrans" presStyleLbl="sibTrans1D1" presStyleIdx="0" presStyleCnt="11"/>
      <dgm:spPr/>
    </dgm:pt>
    <dgm:pt modelId="{B1DA6B3A-5A6D-4138-990E-207F52A9EDBC}" type="pres">
      <dgm:prSet presAssocID="{1FC876EC-D3F9-408E-B5BC-FE92F924CD34}" presName="connectorText" presStyleLbl="sibTrans1D1" presStyleIdx="0" presStyleCnt="11"/>
      <dgm:spPr/>
    </dgm:pt>
    <dgm:pt modelId="{B3B26273-C48F-4371-A79F-14C6542B8B50}" type="pres">
      <dgm:prSet presAssocID="{0F76B56D-A648-4C6C-A722-CAF2EF74FA5E}" presName="node" presStyleLbl="node1" presStyleIdx="1" presStyleCnt="12">
        <dgm:presLayoutVars>
          <dgm:bulletEnabled val="1"/>
        </dgm:presLayoutVars>
      </dgm:prSet>
      <dgm:spPr/>
    </dgm:pt>
    <dgm:pt modelId="{8C847EBC-1B74-4CB6-B0CB-1BB2364C7476}" type="pres">
      <dgm:prSet presAssocID="{DEB666F4-937D-4412-94C2-ADEEA3254808}" presName="sibTrans" presStyleLbl="sibTrans1D1" presStyleIdx="1" presStyleCnt="11"/>
      <dgm:spPr/>
    </dgm:pt>
    <dgm:pt modelId="{BB6AE0D6-1084-4368-B0E0-DDEE51FB6FEB}" type="pres">
      <dgm:prSet presAssocID="{DEB666F4-937D-4412-94C2-ADEEA3254808}" presName="connectorText" presStyleLbl="sibTrans1D1" presStyleIdx="1" presStyleCnt="11"/>
      <dgm:spPr/>
    </dgm:pt>
    <dgm:pt modelId="{2235C5C6-D236-4D57-A241-7F216E3189E9}" type="pres">
      <dgm:prSet presAssocID="{932126C0-CD25-4604-9733-092ECE34D90A}" presName="node" presStyleLbl="node1" presStyleIdx="2" presStyleCnt="12">
        <dgm:presLayoutVars>
          <dgm:bulletEnabled val="1"/>
        </dgm:presLayoutVars>
      </dgm:prSet>
      <dgm:spPr/>
    </dgm:pt>
    <dgm:pt modelId="{F2FF6460-4CE7-4C6D-9536-40CB03A1D099}" type="pres">
      <dgm:prSet presAssocID="{1B3D144B-6518-432D-B68E-BDBB7DC2FD72}" presName="sibTrans" presStyleLbl="sibTrans1D1" presStyleIdx="2" presStyleCnt="11"/>
      <dgm:spPr/>
    </dgm:pt>
    <dgm:pt modelId="{95DA2B9F-ADF6-4BDA-8996-B75B21AFA992}" type="pres">
      <dgm:prSet presAssocID="{1B3D144B-6518-432D-B68E-BDBB7DC2FD72}" presName="connectorText" presStyleLbl="sibTrans1D1" presStyleIdx="2" presStyleCnt="11"/>
      <dgm:spPr/>
    </dgm:pt>
    <dgm:pt modelId="{029118E5-605E-4195-B5FC-989F8991F07F}" type="pres">
      <dgm:prSet presAssocID="{D71E2336-B07B-4384-B237-FAB3CDE1C8FC}" presName="node" presStyleLbl="node1" presStyleIdx="3" presStyleCnt="12">
        <dgm:presLayoutVars>
          <dgm:bulletEnabled val="1"/>
        </dgm:presLayoutVars>
      </dgm:prSet>
      <dgm:spPr/>
    </dgm:pt>
    <dgm:pt modelId="{37613D0A-0D36-418E-837F-6E3FABDCBA2A}" type="pres">
      <dgm:prSet presAssocID="{A2447DFB-3E9D-4E0F-A064-20619603E5A6}" presName="sibTrans" presStyleLbl="sibTrans1D1" presStyleIdx="3" presStyleCnt="11"/>
      <dgm:spPr/>
    </dgm:pt>
    <dgm:pt modelId="{0408CA57-2CBB-45EB-A395-3E65F63252C0}" type="pres">
      <dgm:prSet presAssocID="{A2447DFB-3E9D-4E0F-A064-20619603E5A6}" presName="connectorText" presStyleLbl="sibTrans1D1" presStyleIdx="3" presStyleCnt="11"/>
      <dgm:spPr/>
    </dgm:pt>
    <dgm:pt modelId="{453D2EA0-2E75-4D73-A09D-AC00F164A740}" type="pres">
      <dgm:prSet presAssocID="{9B3B6641-A791-4A88-B64F-D2D7BEE094A9}" presName="node" presStyleLbl="node1" presStyleIdx="4" presStyleCnt="12">
        <dgm:presLayoutVars>
          <dgm:bulletEnabled val="1"/>
        </dgm:presLayoutVars>
      </dgm:prSet>
      <dgm:spPr/>
    </dgm:pt>
    <dgm:pt modelId="{140E8A1B-4D5B-4E13-8D45-F879DED72C97}" type="pres">
      <dgm:prSet presAssocID="{8635B00E-A907-46BD-8D1A-CDE4DB7A086B}" presName="sibTrans" presStyleLbl="sibTrans1D1" presStyleIdx="4" presStyleCnt="11"/>
      <dgm:spPr/>
    </dgm:pt>
    <dgm:pt modelId="{FB9C6AFA-597A-4C81-BCF6-F6933F00F925}" type="pres">
      <dgm:prSet presAssocID="{8635B00E-A907-46BD-8D1A-CDE4DB7A086B}" presName="connectorText" presStyleLbl="sibTrans1D1" presStyleIdx="4" presStyleCnt="11"/>
      <dgm:spPr/>
    </dgm:pt>
    <dgm:pt modelId="{597FF924-AEE3-46F6-842F-B89820657C21}" type="pres">
      <dgm:prSet presAssocID="{BFD48ED1-E3F9-4B15-8ED3-444D3B9ADC5D}" presName="node" presStyleLbl="node1" presStyleIdx="5" presStyleCnt="12">
        <dgm:presLayoutVars>
          <dgm:bulletEnabled val="1"/>
        </dgm:presLayoutVars>
      </dgm:prSet>
      <dgm:spPr/>
    </dgm:pt>
    <dgm:pt modelId="{A9BB0469-9BAC-4B52-A059-7C72D7BCB505}" type="pres">
      <dgm:prSet presAssocID="{F490765C-85B0-4D59-8FF3-916FEDE229D3}" presName="sibTrans" presStyleLbl="sibTrans1D1" presStyleIdx="5" presStyleCnt="11"/>
      <dgm:spPr/>
    </dgm:pt>
    <dgm:pt modelId="{5ECE8603-CCF1-4102-BEB8-EDAF470A8155}" type="pres">
      <dgm:prSet presAssocID="{F490765C-85B0-4D59-8FF3-916FEDE229D3}" presName="connectorText" presStyleLbl="sibTrans1D1" presStyleIdx="5" presStyleCnt="11"/>
      <dgm:spPr/>
    </dgm:pt>
    <dgm:pt modelId="{E0B06DB2-3FFE-43F3-83CC-DE3342B587E4}" type="pres">
      <dgm:prSet presAssocID="{EB84B36B-3F58-4BD9-9A2A-B2B82D7A6191}" presName="node" presStyleLbl="node1" presStyleIdx="6" presStyleCnt="12">
        <dgm:presLayoutVars>
          <dgm:bulletEnabled val="1"/>
        </dgm:presLayoutVars>
      </dgm:prSet>
      <dgm:spPr/>
    </dgm:pt>
    <dgm:pt modelId="{66CE46AC-AA10-4A74-BC69-F09720044C2F}" type="pres">
      <dgm:prSet presAssocID="{4B465536-71AC-40BC-B8DC-FA7F2FAEB394}" presName="sibTrans" presStyleLbl="sibTrans1D1" presStyleIdx="6" presStyleCnt="11"/>
      <dgm:spPr/>
    </dgm:pt>
    <dgm:pt modelId="{21BAF288-1091-4DC3-8F22-BDF70FDB1F36}" type="pres">
      <dgm:prSet presAssocID="{4B465536-71AC-40BC-B8DC-FA7F2FAEB394}" presName="connectorText" presStyleLbl="sibTrans1D1" presStyleIdx="6" presStyleCnt="11"/>
      <dgm:spPr/>
    </dgm:pt>
    <dgm:pt modelId="{855BF7D6-60A8-4B79-9487-6F5ACD045F63}" type="pres">
      <dgm:prSet presAssocID="{884FEB7D-C5D6-4931-A2D4-AD18B3557A87}" presName="node" presStyleLbl="node1" presStyleIdx="7" presStyleCnt="12">
        <dgm:presLayoutVars>
          <dgm:bulletEnabled val="1"/>
        </dgm:presLayoutVars>
      </dgm:prSet>
      <dgm:spPr/>
    </dgm:pt>
    <dgm:pt modelId="{ED252F13-ECC0-4B34-B741-B0861F36685C}" type="pres">
      <dgm:prSet presAssocID="{9F242D43-5E30-453D-A98D-D848BAD82C90}" presName="sibTrans" presStyleLbl="sibTrans1D1" presStyleIdx="7" presStyleCnt="11"/>
      <dgm:spPr/>
    </dgm:pt>
    <dgm:pt modelId="{8AC2A6D3-6F3A-4C52-8172-7637F73D5DD4}" type="pres">
      <dgm:prSet presAssocID="{9F242D43-5E30-453D-A98D-D848BAD82C90}" presName="connectorText" presStyleLbl="sibTrans1D1" presStyleIdx="7" presStyleCnt="11"/>
      <dgm:spPr/>
    </dgm:pt>
    <dgm:pt modelId="{DA49C49C-CB63-4D37-B61E-5EBBFA03FA2B}" type="pres">
      <dgm:prSet presAssocID="{4D196DC1-729F-4749-BE75-C41D99394801}" presName="node" presStyleLbl="node1" presStyleIdx="8" presStyleCnt="12">
        <dgm:presLayoutVars>
          <dgm:bulletEnabled val="1"/>
        </dgm:presLayoutVars>
      </dgm:prSet>
      <dgm:spPr/>
    </dgm:pt>
    <dgm:pt modelId="{FCC2B525-A694-410F-A7F4-75AD6884EE03}" type="pres">
      <dgm:prSet presAssocID="{42C7B8F8-A5B8-495B-8F1B-F687E3DCFEBC}" presName="sibTrans" presStyleLbl="sibTrans1D1" presStyleIdx="8" presStyleCnt="11"/>
      <dgm:spPr/>
    </dgm:pt>
    <dgm:pt modelId="{167CA99D-0807-42D6-91EC-5CF425D43E9A}" type="pres">
      <dgm:prSet presAssocID="{42C7B8F8-A5B8-495B-8F1B-F687E3DCFEBC}" presName="connectorText" presStyleLbl="sibTrans1D1" presStyleIdx="8" presStyleCnt="11"/>
      <dgm:spPr/>
    </dgm:pt>
    <dgm:pt modelId="{595C8BDB-6908-4365-B8D9-E7EAAD28369C}" type="pres">
      <dgm:prSet presAssocID="{213C27FA-C05E-4F72-A37F-E53BD26AD7C3}" presName="node" presStyleLbl="node1" presStyleIdx="9" presStyleCnt="12">
        <dgm:presLayoutVars>
          <dgm:bulletEnabled val="1"/>
        </dgm:presLayoutVars>
      </dgm:prSet>
      <dgm:spPr/>
    </dgm:pt>
    <dgm:pt modelId="{D0BBDA9A-DB17-4F7A-915A-2EDF68BC227A}" type="pres">
      <dgm:prSet presAssocID="{59923373-217D-4295-8817-62D9B59C64E4}" presName="sibTrans" presStyleLbl="sibTrans1D1" presStyleIdx="9" presStyleCnt="11"/>
      <dgm:spPr/>
    </dgm:pt>
    <dgm:pt modelId="{DC1AC1E3-2097-4E54-A388-6F47277939D7}" type="pres">
      <dgm:prSet presAssocID="{59923373-217D-4295-8817-62D9B59C64E4}" presName="connectorText" presStyleLbl="sibTrans1D1" presStyleIdx="9" presStyleCnt="11"/>
      <dgm:spPr/>
    </dgm:pt>
    <dgm:pt modelId="{783BE962-8255-4FCC-81F6-A5E5625A491E}" type="pres">
      <dgm:prSet presAssocID="{86A21FCC-9C17-4519-84EE-4D5A34C11996}" presName="node" presStyleLbl="node1" presStyleIdx="10" presStyleCnt="12">
        <dgm:presLayoutVars>
          <dgm:bulletEnabled val="1"/>
        </dgm:presLayoutVars>
      </dgm:prSet>
      <dgm:spPr/>
    </dgm:pt>
    <dgm:pt modelId="{6E70760C-1BFF-44D5-B158-6D6E3D2CCD10}" type="pres">
      <dgm:prSet presAssocID="{B56F4DE9-9DC5-447F-9463-B3B6D11093A3}" presName="sibTrans" presStyleLbl="sibTrans1D1" presStyleIdx="10" presStyleCnt="11"/>
      <dgm:spPr/>
    </dgm:pt>
    <dgm:pt modelId="{3C476E50-C49F-4429-A989-36DEC28C32B9}" type="pres">
      <dgm:prSet presAssocID="{B56F4DE9-9DC5-447F-9463-B3B6D11093A3}" presName="connectorText" presStyleLbl="sibTrans1D1" presStyleIdx="10" presStyleCnt="11"/>
      <dgm:spPr/>
    </dgm:pt>
    <dgm:pt modelId="{943AD573-6588-4A95-A578-49AB04A3844D}" type="pres">
      <dgm:prSet presAssocID="{B3638F26-1337-4FCF-95BA-A225BA3DD682}" presName="node" presStyleLbl="node1" presStyleIdx="11" presStyleCnt="12">
        <dgm:presLayoutVars>
          <dgm:bulletEnabled val="1"/>
        </dgm:presLayoutVars>
      </dgm:prSet>
      <dgm:spPr/>
    </dgm:pt>
  </dgm:ptLst>
  <dgm:cxnLst>
    <dgm:cxn modelId="{E7CA2203-AB9C-46A0-B41D-F65A480E9B5F}" type="presOf" srcId="{8635B00E-A907-46BD-8D1A-CDE4DB7A086B}" destId="{FB9C6AFA-597A-4C81-BCF6-F6933F00F925}" srcOrd="1" destOrd="0" presId="urn:microsoft.com/office/officeart/2016/7/layout/RepeatingBendingProcessNew"/>
    <dgm:cxn modelId="{AEF77E04-F41B-4CD2-9C14-6C840D9FE681}" type="presOf" srcId="{BFD48ED1-E3F9-4B15-8ED3-444D3B9ADC5D}" destId="{597FF924-AEE3-46F6-842F-B89820657C21}" srcOrd="0" destOrd="0" presId="urn:microsoft.com/office/officeart/2016/7/layout/RepeatingBendingProcessNew"/>
    <dgm:cxn modelId="{75086205-EB2A-4EA6-9654-536ED23921C7}" srcId="{F5CA4CC1-05A7-4460-8A9B-5992B46B24DC}" destId="{B3638F26-1337-4FCF-95BA-A225BA3DD682}" srcOrd="11" destOrd="0" parTransId="{FE1B4856-D6DA-47CC-A5BD-CF6C0F78996C}" sibTransId="{31790FC6-3367-4BE1-921C-3760581A69F4}"/>
    <dgm:cxn modelId="{4A264D11-FA22-4410-BCE7-C41F595F2C28}" type="presOf" srcId="{42C7B8F8-A5B8-495B-8F1B-F687E3DCFEBC}" destId="{FCC2B525-A694-410F-A7F4-75AD6884EE03}" srcOrd="0" destOrd="0" presId="urn:microsoft.com/office/officeart/2016/7/layout/RepeatingBendingProcessNew"/>
    <dgm:cxn modelId="{7B082622-5927-4206-B348-DD617CA6D8A3}" type="presOf" srcId="{DEB666F4-937D-4412-94C2-ADEEA3254808}" destId="{8C847EBC-1B74-4CB6-B0CB-1BB2364C7476}" srcOrd="0" destOrd="0" presId="urn:microsoft.com/office/officeart/2016/7/layout/RepeatingBendingProcessNew"/>
    <dgm:cxn modelId="{8F250D23-DC0E-4232-8D2F-30CEC1EC9612}" type="presOf" srcId="{0F76B56D-A648-4C6C-A722-CAF2EF74FA5E}" destId="{B3B26273-C48F-4371-A79F-14C6542B8B50}" srcOrd="0" destOrd="0" presId="urn:microsoft.com/office/officeart/2016/7/layout/RepeatingBendingProcessNew"/>
    <dgm:cxn modelId="{EEE78B2B-7C0C-4046-A8DD-ED7E7AAA63EB}" type="presOf" srcId="{1B3D144B-6518-432D-B68E-BDBB7DC2FD72}" destId="{95DA2B9F-ADF6-4BDA-8996-B75B21AFA992}" srcOrd="1" destOrd="0" presId="urn:microsoft.com/office/officeart/2016/7/layout/RepeatingBendingProcessNew"/>
    <dgm:cxn modelId="{DB0EC12B-6A35-4F72-AD85-13AA6202E9E4}" type="presOf" srcId="{213C27FA-C05E-4F72-A37F-E53BD26AD7C3}" destId="{595C8BDB-6908-4365-B8D9-E7EAAD28369C}" srcOrd="0" destOrd="0" presId="urn:microsoft.com/office/officeart/2016/7/layout/RepeatingBendingProcessNew"/>
    <dgm:cxn modelId="{464CDA2B-5554-44EE-8ACE-B1ACA006BF47}" type="presOf" srcId="{4B465536-71AC-40BC-B8DC-FA7F2FAEB394}" destId="{21BAF288-1091-4DC3-8F22-BDF70FDB1F36}" srcOrd="1" destOrd="0" presId="urn:microsoft.com/office/officeart/2016/7/layout/RepeatingBendingProcessNew"/>
    <dgm:cxn modelId="{729E5D31-FB2E-427F-A7C4-8D455E2E0848}" type="presOf" srcId="{932126C0-CD25-4604-9733-092ECE34D90A}" destId="{2235C5C6-D236-4D57-A241-7F216E3189E9}" srcOrd="0" destOrd="0" presId="urn:microsoft.com/office/officeart/2016/7/layout/RepeatingBendingProcessNew"/>
    <dgm:cxn modelId="{46D9C037-D2FE-4EC7-83E9-14339F4E76B6}" srcId="{F5CA4CC1-05A7-4460-8A9B-5992B46B24DC}" destId="{0F76B56D-A648-4C6C-A722-CAF2EF74FA5E}" srcOrd="1" destOrd="0" parTransId="{EDC57F4C-45B9-4DF9-B798-EC4C430387E3}" sibTransId="{DEB666F4-937D-4412-94C2-ADEEA3254808}"/>
    <dgm:cxn modelId="{4716E838-8AFF-4B58-A3C3-36EE33C1B4CE}" type="presOf" srcId="{59923373-217D-4295-8817-62D9B59C64E4}" destId="{DC1AC1E3-2097-4E54-A388-6F47277939D7}" srcOrd="1" destOrd="0" presId="urn:microsoft.com/office/officeart/2016/7/layout/RepeatingBendingProcessNew"/>
    <dgm:cxn modelId="{14393E3A-09F2-4402-A497-938C6C788A21}" type="presOf" srcId="{A2447DFB-3E9D-4E0F-A064-20619603E5A6}" destId="{0408CA57-2CBB-45EB-A395-3E65F63252C0}" srcOrd="1" destOrd="0" presId="urn:microsoft.com/office/officeart/2016/7/layout/RepeatingBendingProcessNew"/>
    <dgm:cxn modelId="{CBB1203C-9E83-4EB5-9856-30B7330DDBC5}" srcId="{F5CA4CC1-05A7-4460-8A9B-5992B46B24DC}" destId="{86A21FCC-9C17-4519-84EE-4D5A34C11996}" srcOrd="10" destOrd="0" parTransId="{44E04D5B-C7CA-4D15-A6F3-2493C1215761}" sibTransId="{B56F4DE9-9DC5-447F-9463-B3B6D11093A3}"/>
    <dgm:cxn modelId="{6D564560-E2F8-40D9-AC61-1CEE9521365D}" type="presOf" srcId="{42C7B8F8-A5B8-495B-8F1B-F687E3DCFEBC}" destId="{167CA99D-0807-42D6-91EC-5CF425D43E9A}" srcOrd="1" destOrd="0" presId="urn:microsoft.com/office/officeart/2016/7/layout/RepeatingBendingProcessNew"/>
    <dgm:cxn modelId="{F4657F61-D094-4A3A-AF44-29E76D7A1077}" type="presOf" srcId="{F490765C-85B0-4D59-8FF3-916FEDE229D3}" destId="{A9BB0469-9BAC-4B52-A059-7C72D7BCB505}" srcOrd="0" destOrd="0" presId="urn:microsoft.com/office/officeart/2016/7/layout/RepeatingBendingProcessNew"/>
    <dgm:cxn modelId="{EAE94243-4251-4E05-8E32-6A46FFBF94E1}" type="presOf" srcId="{4B465536-71AC-40BC-B8DC-FA7F2FAEB394}" destId="{66CE46AC-AA10-4A74-BC69-F09720044C2F}" srcOrd="0" destOrd="0" presId="urn:microsoft.com/office/officeart/2016/7/layout/RepeatingBendingProcessNew"/>
    <dgm:cxn modelId="{5712B64A-C343-4808-8288-9F6770941C4A}" srcId="{F5CA4CC1-05A7-4460-8A9B-5992B46B24DC}" destId="{8DE08C8D-3EBB-44BB-8CB9-0D9033D93C42}" srcOrd="0" destOrd="0" parTransId="{3BB76B46-670D-422D-893F-4F560EF3E120}" sibTransId="{1FC876EC-D3F9-408E-B5BC-FE92F924CD34}"/>
    <dgm:cxn modelId="{0A0D604D-CF27-433A-8C27-C32FE8BB11FE}" type="presOf" srcId="{8DE08C8D-3EBB-44BB-8CB9-0D9033D93C42}" destId="{0483F1E2-4448-4ADC-84E2-681E9F917BB3}" srcOrd="0" destOrd="0" presId="urn:microsoft.com/office/officeart/2016/7/layout/RepeatingBendingProcessNew"/>
    <dgm:cxn modelId="{D24BF96D-7A1B-4C6E-BD18-5E4E17AC03F1}" type="presOf" srcId="{D71E2336-B07B-4384-B237-FAB3CDE1C8FC}" destId="{029118E5-605E-4195-B5FC-989F8991F07F}" srcOrd="0" destOrd="0" presId="urn:microsoft.com/office/officeart/2016/7/layout/RepeatingBendingProcessNew"/>
    <dgm:cxn modelId="{CFF31253-2DE9-40B1-B30D-D5B8561FFF1B}" srcId="{F5CA4CC1-05A7-4460-8A9B-5992B46B24DC}" destId="{4D196DC1-729F-4749-BE75-C41D99394801}" srcOrd="8" destOrd="0" parTransId="{3AD8F52A-6D0C-4227-ACF2-8F527BB5C46B}" sibTransId="{42C7B8F8-A5B8-495B-8F1B-F687E3DCFEBC}"/>
    <dgm:cxn modelId="{55A3187B-309B-407A-9ADD-27F192C43058}" type="presOf" srcId="{1FC876EC-D3F9-408E-B5BC-FE92F924CD34}" destId="{F6E57894-C1E2-4A28-9890-F8E5A01CB783}" srcOrd="0" destOrd="0" presId="urn:microsoft.com/office/officeart/2016/7/layout/RepeatingBendingProcessNew"/>
    <dgm:cxn modelId="{B1BC117E-8722-4F3E-BA8B-44C1462F352D}" type="presOf" srcId="{9F242D43-5E30-453D-A98D-D848BAD82C90}" destId="{8AC2A6D3-6F3A-4C52-8172-7637F73D5DD4}" srcOrd="1" destOrd="0" presId="urn:microsoft.com/office/officeart/2016/7/layout/RepeatingBendingProcessNew"/>
    <dgm:cxn modelId="{FA2F7A7E-D500-49F6-810F-85DD83E88F55}" type="presOf" srcId="{884FEB7D-C5D6-4931-A2D4-AD18B3557A87}" destId="{855BF7D6-60A8-4B79-9487-6F5ACD045F63}" srcOrd="0" destOrd="0" presId="urn:microsoft.com/office/officeart/2016/7/layout/RepeatingBendingProcessNew"/>
    <dgm:cxn modelId="{84EA087F-F689-4D09-BD65-C3A5B2B8778D}" type="presOf" srcId="{F5CA4CC1-05A7-4460-8A9B-5992B46B24DC}" destId="{696A1046-7C3E-4A2A-AAC2-5A53A20B70B6}" srcOrd="0" destOrd="0" presId="urn:microsoft.com/office/officeart/2016/7/layout/RepeatingBendingProcessNew"/>
    <dgm:cxn modelId="{7130F07F-7AC1-49F9-80CE-650E0ECD05FE}" srcId="{F5CA4CC1-05A7-4460-8A9B-5992B46B24DC}" destId="{D71E2336-B07B-4384-B237-FAB3CDE1C8FC}" srcOrd="3" destOrd="0" parTransId="{75C17FBD-EF26-4C00-8FFC-949913846D90}" sibTransId="{A2447DFB-3E9D-4E0F-A064-20619603E5A6}"/>
    <dgm:cxn modelId="{F03FEE99-12BE-46E9-9C20-EC3549D89801}" type="presOf" srcId="{86A21FCC-9C17-4519-84EE-4D5A34C11996}" destId="{783BE962-8255-4FCC-81F6-A5E5625A491E}" srcOrd="0" destOrd="0" presId="urn:microsoft.com/office/officeart/2016/7/layout/RepeatingBendingProcessNew"/>
    <dgm:cxn modelId="{CABD3EA7-D28F-4150-8EDB-4657A1D2CB79}" srcId="{F5CA4CC1-05A7-4460-8A9B-5992B46B24DC}" destId="{213C27FA-C05E-4F72-A37F-E53BD26AD7C3}" srcOrd="9" destOrd="0" parTransId="{7FCAA420-445C-4A75-B011-9EFABAD31F62}" sibTransId="{59923373-217D-4295-8817-62D9B59C64E4}"/>
    <dgm:cxn modelId="{97C69DAB-99B0-450A-AADD-55C0210C7EC1}" type="presOf" srcId="{B3638F26-1337-4FCF-95BA-A225BA3DD682}" destId="{943AD573-6588-4A95-A578-49AB04A3844D}" srcOrd="0" destOrd="0" presId="urn:microsoft.com/office/officeart/2016/7/layout/RepeatingBendingProcessNew"/>
    <dgm:cxn modelId="{51BD88B7-2EFD-4C59-80DA-F658A3B1388C}" type="presOf" srcId="{8635B00E-A907-46BD-8D1A-CDE4DB7A086B}" destId="{140E8A1B-4D5B-4E13-8D45-F879DED72C97}" srcOrd="0" destOrd="0" presId="urn:microsoft.com/office/officeart/2016/7/layout/RepeatingBendingProcessNew"/>
    <dgm:cxn modelId="{FF7D34C7-7B50-4E9F-99EC-BF31DCA5278D}" type="presOf" srcId="{4D196DC1-729F-4749-BE75-C41D99394801}" destId="{DA49C49C-CB63-4D37-B61E-5EBBFA03FA2B}" srcOrd="0" destOrd="0" presId="urn:microsoft.com/office/officeart/2016/7/layout/RepeatingBendingProcessNew"/>
    <dgm:cxn modelId="{33FAEDCB-A544-49B3-B2B5-63EED121F53B}" type="presOf" srcId="{1FC876EC-D3F9-408E-B5BC-FE92F924CD34}" destId="{B1DA6B3A-5A6D-4138-990E-207F52A9EDBC}" srcOrd="1" destOrd="0" presId="urn:microsoft.com/office/officeart/2016/7/layout/RepeatingBendingProcessNew"/>
    <dgm:cxn modelId="{590285CE-9399-41AE-977F-F699D6DEEDED}" srcId="{F5CA4CC1-05A7-4460-8A9B-5992B46B24DC}" destId="{884FEB7D-C5D6-4931-A2D4-AD18B3557A87}" srcOrd="7" destOrd="0" parTransId="{EE2932BD-D4F9-4F85-8540-B36C9FD716B5}" sibTransId="{9F242D43-5E30-453D-A98D-D848BAD82C90}"/>
    <dgm:cxn modelId="{ACF840CF-9A0B-4692-877D-4FCE66D00183}" type="presOf" srcId="{F490765C-85B0-4D59-8FF3-916FEDE229D3}" destId="{5ECE8603-CCF1-4102-BEB8-EDAF470A8155}" srcOrd="1" destOrd="0" presId="urn:microsoft.com/office/officeart/2016/7/layout/RepeatingBendingProcessNew"/>
    <dgm:cxn modelId="{6BD125D5-CA0E-43B0-AF11-E114F0D43318}" type="presOf" srcId="{B56F4DE9-9DC5-447F-9463-B3B6D11093A3}" destId="{6E70760C-1BFF-44D5-B158-6D6E3D2CCD10}" srcOrd="0" destOrd="0" presId="urn:microsoft.com/office/officeart/2016/7/layout/RepeatingBendingProcessNew"/>
    <dgm:cxn modelId="{1EE06CDB-0B53-4291-9851-EC3FED817DC1}" type="presOf" srcId="{B56F4DE9-9DC5-447F-9463-B3B6D11093A3}" destId="{3C476E50-C49F-4429-A989-36DEC28C32B9}" srcOrd="1" destOrd="0" presId="urn:microsoft.com/office/officeart/2016/7/layout/RepeatingBendingProcessNew"/>
    <dgm:cxn modelId="{A0A6C6DB-056E-4E8C-93D9-95F08DDE261F}" type="presOf" srcId="{9F242D43-5E30-453D-A98D-D848BAD82C90}" destId="{ED252F13-ECC0-4B34-B741-B0861F36685C}" srcOrd="0" destOrd="0" presId="urn:microsoft.com/office/officeart/2016/7/layout/RepeatingBendingProcessNew"/>
    <dgm:cxn modelId="{1AFBEADC-3969-44F4-9626-B2FBFCB15412}" type="presOf" srcId="{59923373-217D-4295-8817-62D9B59C64E4}" destId="{D0BBDA9A-DB17-4F7A-915A-2EDF68BC227A}" srcOrd="0" destOrd="0" presId="urn:microsoft.com/office/officeart/2016/7/layout/RepeatingBendingProcessNew"/>
    <dgm:cxn modelId="{C280A3DD-18B7-48D0-ACCE-DC873723971F}" srcId="{F5CA4CC1-05A7-4460-8A9B-5992B46B24DC}" destId="{BFD48ED1-E3F9-4B15-8ED3-444D3B9ADC5D}" srcOrd="5" destOrd="0" parTransId="{B1EBD18D-74E4-4CE8-9A0A-ED20037006C3}" sibTransId="{F490765C-85B0-4D59-8FF3-916FEDE229D3}"/>
    <dgm:cxn modelId="{3CFA47E3-0110-4150-AECA-2B581E0417F3}" type="presOf" srcId="{1B3D144B-6518-432D-B68E-BDBB7DC2FD72}" destId="{F2FF6460-4CE7-4C6D-9536-40CB03A1D099}" srcOrd="0" destOrd="0" presId="urn:microsoft.com/office/officeart/2016/7/layout/RepeatingBendingProcessNew"/>
    <dgm:cxn modelId="{649889E5-5913-4F88-BBB9-30AB939059EF}" srcId="{F5CA4CC1-05A7-4460-8A9B-5992B46B24DC}" destId="{9B3B6641-A791-4A88-B64F-D2D7BEE094A9}" srcOrd="4" destOrd="0" parTransId="{3ABA12CD-FB83-46A7-9E3F-17E1B992BE6E}" sibTransId="{8635B00E-A907-46BD-8D1A-CDE4DB7A086B}"/>
    <dgm:cxn modelId="{DA83D6E5-284E-41E4-B59E-6A2E63A6F272}" type="presOf" srcId="{9B3B6641-A791-4A88-B64F-D2D7BEE094A9}" destId="{453D2EA0-2E75-4D73-A09D-AC00F164A740}" srcOrd="0" destOrd="0" presId="urn:microsoft.com/office/officeart/2016/7/layout/RepeatingBendingProcessNew"/>
    <dgm:cxn modelId="{B27501E7-49A3-467A-A8DE-1BE8AA809F32}" srcId="{F5CA4CC1-05A7-4460-8A9B-5992B46B24DC}" destId="{EB84B36B-3F58-4BD9-9A2A-B2B82D7A6191}" srcOrd="6" destOrd="0" parTransId="{2BF85D0B-43E1-4227-8F21-78981A00489B}" sibTransId="{4B465536-71AC-40BC-B8DC-FA7F2FAEB394}"/>
    <dgm:cxn modelId="{10D82AE7-D1DE-482B-B8D1-D3F609DDEBFF}" type="presOf" srcId="{DEB666F4-937D-4412-94C2-ADEEA3254808}" destId="{BB6AE0D6-1084-4368-B0E0-DDEE51FB6FEB}" srcOrd="1" destOrd="0" presId="urn:microsoft.com/office/officeart/2016/7/layout/RepeatingBendingProcessNew"/>
    <dgm:cxn modelId="{8B10ADE8-E9A5-4DAF-A7F0-12541F6580DE}" type="presOf" srcId="{EB84B36B-3F58-4BD9-9A2A-B2B82D7A6191}" destId="{E0B06DB2-3FFE-43F3-83CC-DE3342B587E4}" srcOrd="0" destOrd="0" presId="urn:microsoft.com/office/officeart/2016/7/layout/RepeatingBendingProcessNew"/>
    <dgm:cxn modelId="{A72AC7EC-ACD5-4365-81BD-37C98D6DE8E3}" type="presOf" srcId="{A2447DFB-3E9D-4E0F-A064-20619603E5A6}" destId="{37613D0A-0D36-418E-837F-6E3FABDCBA2A}" srcOrd="0" destOrd="0" presId="urn:microsoft.com/office/officeart/2016/7/layout/RepeatingBendingProcessNew"/>
    <dgm:cxn modelId="{F85928EE-FD20-4375-81F9-A47834639BB3}" srcId="{F5CA4CC1-05A7-4460-8A9B-5992B46B24DC}" destId="{932126C0-CD25-4604-9733-092ECE34D90A}" srcOrd="2" destOrd="0" parTransId="{2599E55D-8270-4192-9146-2AAEC465F5EE}" sibTransId="{1B3D144B-6518-432D-B68E-BDBB7DC2FD72}"/>
    <dgm:cxn modelId="{14BD2954-0A71-46C7-85EB-2A46339492B3}" type="presParOf" srcId="{696A1046-7C3E-4A2A-AAC2-5A53A20B70B6}" destId="{0483F1E2-4448-4ADC-84E2-681E9F917BB3}" srcOrd="0" destOrd="0" presId="urn:microsoft.com/office/officeart/2016/7/layout/RepeatingBendingProcessNew"/>
    <dgm:cxn modelId="{2488549B-F702-4765-B691-B1CE4B00930E}" type="presParOf" srcId="{696A1046-7C3E-4A2A-AAC2-5A53A20B70B6}" destId="{F6E57894-C1E2-4A28-9890-F8E5A01CB783}" srcOrd="1" destOrd="0" presId="urn:microsoft.com/office/officeart/2016/7/layout/RepeatingBendingProcessNew"/>
    <dgm:cxn modelId="{7BE734C3-6E8E-4BFA-9B1C-97813E5FE0DC}" type="presParOf" srcId="{F6E57894-C1E2-4A28-9890-F8E5A01CB783}" destId="{B1DA6B3A-5A6D-4138-990E-207F52A9EDBC}" srcOrd="0" destOrd="0" presId="urn:microsoft.com/office/officeart/2016/7/layout/RepeatingBendingProcessNew"/>
    <dgm:cxn modelId="{2A5E5BA1-C3E5-404A-95A7-CADE01895F7E}" type="presParOf" srcId="{696A1046-7C3E-4A2A-AAC2-5A53A20B70B6}" destId="{B3B26273-C48F-4371-A79F-14C6542B8B50}" srcOrd="2" destOrd="0" presId="urn:microsoft.com/office/officeart/2016/7/layout/RepeatingBendingProcessNew"/>
    <dgm:cxn modelId="{989BD7E9-722C-4DDC-86F1-573D4DD46FB7}" type="presParOf" srcId="{696A1046-7C3E-4A2A-AAC2-5A53A20B70B6}" destId="{8C847EBC-1B74-4CB6-B0CB-1BB2364C7476}" srcOrd="3" destOrd="0" presId="urn:microsoft.com/office/officeart/2016/7/layout/RepeatingBendingProcessNew"/>
    <dgm:cxn modelId="{6F24431D-41E1-4195-A1D0-B4DFDF60D691}" type="presParOf" srcId="{8C847EBC-1B74-4CB6-B0CB-1BB2364C7476}" destId="{BB6AE0D6-1084-4368-B0E0-DDEE51FB6FEB}" srcOrd="0" destOrd="0" presId="urn:microsoft.com/office/officeart/2016/7/layout/RepeatingBendingProcessNew"/>
    <dgm:cxn modelId="{922E4423-5CDB-4F6D-A137-C7352FF14A20}" type="presParOf" srcId="{696A1046-7C3E-4A2A-AAC2-5A53A20B70B6}" destId="{2235C5C6-D236-4D57-A241-7F216E3189E9}" srcOrd="4" destOrd="0" presId="urn:microsoft.com/office/officeart/2016/7/layout/RepeatingBendingProcessNew"/>
    <dgm:cxn modelId="{17B15F40-589D-400B-8E36-A88F94BC27AC}" type="presParOf" srcId="{696A1046-7C3E-4A2A-AAC2-5A53A20B70B6}" destId="{F2FF6460-4CE7-4C6D-9536-40CB03A1D099}" srcOrd="5" destOrd="0" presId="urn:microsoft.com/office/officeart/2016/7/layout/RepeatingBendingProcessNew"/>
    <dgm:cxn modelId="{9D0BFD6A-6B7E-42BD-9DEA-B6A658A16D16}" type="presParOf" srcId="{F2FF6460-4CE7-4C6D-9536-40CB03A1D099}" destId="{95DA2B9F-ADF6-4BDA-8996-B75B21AFA992}" srcOrd="0" destOrd="0" presId="urn:microsoft.com/office/officeart/2016/7/layout/RepeatingBendingProcessNew"/>
    <dgm:cxn modelId="{A26B2D77-6318-4863-85E7-66C74AA920B8}" type="presParOf" srcId="{696A1046-7C3E-4A2A-AAC2-5A53A20B70B6}" destId="{029118E5-605E-4195-B5FC-989F8991F07F}" srcOrd="6" destOrd="0" presId="urn:microsoft.com/office/officeart/2016/7/layout/RepeatingBendingProcessNew"/>
    <dgm:cxn modelId="{D95D3168-C88C-43FF-8C0B-5A70718F2E59}" type="presParOf" srcId="{696A1046-7C3E-4A2A-AAC2-5A53A20B70B6}" destId="{37613D0A-0D36-418E-837F-6E3FABDCBA2A}" srcOrd="7" destOrd="0" presId="urn:microsoft.com/office/officeart/2016/7/layout/RepeatingBendingProcessNew"/>
    <dgm:cxn modelId="{75ECF94A-A569-4EFC-B384-A6E705A0CA6C}" type="presParOf" srcId="{37613D0A-0D36-418E-837F-6E3FABDCBA2A}" destId="{0408CA57-2CBB-45EB-A395-3E65F63252C0}" srcOrd="0" destOrd="0" presId="urn:microsoft.com/office/officeart/2016/7/layout/RepeatingBendingProcessNew"/>
    <dgm:cxn modelId="{E05BE3F6-883A-4B99-AE3D-13155836F1A4}" type="presParOf" srcId="{696A1046-7C3E-4A2A-AAC2-5A53A20B70B6}" destId="{453D2EA0-2E75-4D73-A09D-AC00F164A740}" srcOrd="8" destOrd="0" presId="urn:microsoft.com/office/officeart/2016/7/layout/RepeatingBendingProcessNew"/>
    <dgm:cxn modelId="{74D6FE08-3D7A-46C5-88A5-E2D2E1FBFF72}" type="presParOf" srcId="{696A1046-7C3E-4A2A-AAC2-5A53A20B70B6}" destId="{140E8A1B-4D5B-4E13-8D45-F879DED72C97}" srcOrd="9" destOrd="0" presId="urn:microsoft.com/office/officeart/2016/7/layout/RepeatingBendingProcessNew"/>
    <dgm:cxn modelId="{62E42DB9-FE2F-475B-B71C-46D33F424F13}" type="presParOf" srcId="{140E8A1B-4D5B-4E13-8D45-F879DED72C97}" destId="{FB9C6AFA-597A-4C81-BCF6-F6933F00F925}" srcOrd="0" destOrd="0" presId="urn:microsoft.com/office/officeart/2016/7/layout/RepeatingBendingProcessNew"/>
    <dgm:cxn modelId="{DC41ECAE-75C7-41F6-80E0-BE10DE9CB349}" type="presParOf" srcId="{696A1046-7C3E-4A2A-AAC2-5A53A20B70B6}" destId="{597FF924-AEE3-46F6-842F-B89820657C21}" srcOrd="10" destOrd="0" presId="urn:microsoft.com/office/officeart/2016/7/layout/RepeatingBendingProcessNew"/>
    <dgm:cxn modelId="{8230B563-7F0F-4E0E-9F53-327FD4D10C1A}" type="presParOf" srcId="{696A1046-7C3E-4A2A-AAC2-5A53A20B70B6}" destId="{A9BB0469-9BAC-4B52-A059-7C72D7BCB505}" srcOrd="11" destOrd="0" presId="urn:microsoft.com/office/officeart/2016/7/layout/RepeatingBendingProcessNew"/>
    <dgm:cxn modelId="{118CBECB-EAC3-4D51-8547-37D72696E76E}" type="presParOf" srcId="{A9BB0469-9BAC-4B52-A059-7C72D7BCB505}" destId="{5ECE8603-CCF1-4102-BEB8-EDAF470A8155}" srcOrd="0" destOrd="0" presId="urn:microsoft.com/office/officeart/2016/7/layout/RepeatingBendingProcessNew"/>
    <dgm:cxn modelId="{42F47810-EBF7-445D-B42D-64F22C8406D9}" type="presParOf" srcId="{696A1046-7C3E-4A2A-AAC2-5A53A20B70B6}" destId="{E0B06DB2-3FFE-43F3-83CC-DE3342B587E4}" srcOrd="12" destOrd="0" presId="urn:microsoft.com/office/officeart/2016/7/layout/RepeatingBendingProcessNew"/>
    <dgm:cxn modelId="{99B8FEB4-34D9-4636-A4B8-BB8028299170}" type="presParOf" srcId="{696A1046-7C3E-4A2A-AAC2-5A53A20B70B6}" destId="{66CE46AC-AA10-4A74-BC69-F09720044C2F}" srcOrd="13" destOrd="0" presId="urn:microsoft.com/office/officeart/2016/7/layout/RepeatingBendingProcessNew"/>
    <dgm:cxn modelId="{177B1209-D34C-479B-A7D5-5715B0B6434B}" type="presParOf" srcId="{66CE46AC-AA10-4A74-BC69-F09720044C2F}" destId="{21BAF288-1091-4DC3-8F22-BDF70FDB1F36}" srcOrd="0" destOrd="0" presId="urn:microsoft.com/office/officeart/2016/7/layout/RepeatingBendingProcessNew"/>
    <dgm:cxn modelId="{69354836-2957-4831-97C9-C8F05B84E139}" type="presParOf" srcId="{696A1046-7C3E-4A2A-AAC2-5A53A20B70B6}" destId="{855BF7D6-60A8-4B79-9487-6F5ACD045F63}" srcOrd="14" destOrd="0" presId="urn:microsoft.com/office/officeart/2016/7/layout/RepeatingBendingProcessNew"/>
    <dgm:cxn modelId="{EA7690E5-6D9C-41FF-9CC8-D6C11C2404DF}" type="presParOf" srcId="{696A1046-7C3E-4A2A-AAC2-5A53A20B70B6}" destId="{ED252F13-ECC0-4B34-B741-B0861F36685C}" srcOrd="15" destOrd="0" presId="urn:microsoft.com/office/officeart/2016/7/layout/RepeatingBendingProcessNew"/>
    <dgm:cxn modelId="{87BD1031-4301-49F9-8518-CBAA144A925B}" type="presParOf" srcId="{ED252F13-ECC0-4B34-B741-B0861F36685C}" destId="{8AC2A6D3-6F3A-4C52-8172-7637F73D5DD4}" srcOrd="0" destOrd="0" presId="urn:microsoft.com/office/officeart/2016/7/layout/RepeatingBendingProcessNew"/>
    <dgm:cxn modelId="{F89F5C91-22E1-40B9-AD0A-61F03EA0E2EC}" type="presParOf" srcId="{696A1046-7C3E-4A2A-AAC2-5A53A20B70B6}" destId="{DA49C49C-CB63-4D37-B61E-5EBBFA03FA2B}" srcOrd="16" destOrd="0" presId="urn:microsoft.com/office/officeart/2016/7/layout/RepeatingBendingProcessNew"/>
    <dgm:cxn modelId="{0E2C3923-5243-490D-8CF9-062D20D38E0B}" type="presParOf" srcId="{696A1046-7C3E-4A2A-AAC2-5A53A20B70B6}" destId="{FCC2B525-A694-410F-A7F4-75AD6884EE03}" srcOrd="17" destOrd="0" presId="urn:microsoft.com/office/officeart/2016/7/layout/RepeatingBendingProcessNew"/>
    <dgm:cxn modelId="{4D1BFAEB-30FD-4B46-A072-8967818EBE8D}" type="presParOf" srcId="{FCC2B525-A694-410F-A7F4-75AD6884EE03}" destId="{167CA99D-0807-42D6-91EC-5CF425D43E9A}" srcOrd="0" destOrd="0" presId="urn:microsoft.com/office/officeart/2016/7/layout/RepeatingBendingProcessNew"/>
    <dgm:cxn modelId="{8AF430B1-AB9A-4B69-84F5-65F8697F3CAE}" type="presParOf" srcId="{696A1046-7C3E-4A2A-AAC2-5A53A20B70B6}" destId="{595C8BDB-6908-4365-B8D9-E7EAAD28369C}" srcOrd="18" destOrd="0" presId="urn:microsoft.com/office/officeart/2016/7/layout/RepeatingBendingProcessNew"/>
    <dgm:cxn modelId="{B7D8AA90-7844-47A5-85CB-26B6C8D39DC8}" type="presParOf" srcId="{696A1046-7C3E-4A2A-AAC2-5A53A20B70B6}" destId="{D0BBDA9A-DB17-4F7A-915A-2EDF68BC227A}" srcOrd="19" destOrd="0" presId="urn:microsoft.com/office/officeart/2016/7/layout/RepeatingBendingProcessNew"/>
    <dgm:cxn modelId="{EC0F48FC-4384-439A-9EB1-EBE85CEE22C2}" type="presParOf" srcId="{D0BBDA9A-DB17-4F7A-915A-2EDF68BC227A}" destId="{DC1AC1E3-2097-4E54-A388-6F47277939D7}" srcOrd="0" destOrd="0" presId="urn:microsoft.com/office/officeart/2016/7/layout/RepeatingBendingProcessNew"/>
    <dgm:cxn modelId="{23D78732-C76C-47D3-AED2-308E52BAC252}" type="presParOf" srcId="{696A1046-7C3E-4A2A-AAC2-5A53A20B70B6}" destId="{783BE962-8255-4FCC-81F6-A5E5625A491E}" srcOrd="20" destOrd="0" presId="urn:microsoft.com/office/officeart/2016/7/layout/RepeatingBendingProcessNew"/>
    <dgm:cxn modelId="{ADD8014A-6143-4176-B3C8-6B2B914D4DDC}" type="presParOf" srcId="{696A1046-7C3E-4A2A-AAC2-5A53A20B70B6}" destId="{6E70760C-1BFF-44D5-B158-6D6E3D2CCD10}" srcOrd="21" destOrd="0" presId="urn:microsoft.com/office/officeart/2016/7/layout/RepeatingBendingProcessNew"/>
    <dgm:cxn modelId="{C7A61DB6-8B01-4236-B830-E71F30F0A910}" type="presParOf" srcId="{6E70760C-1BFF-44D5-B158-6D6E3D2CCD10}" destId="{3C476E50-C49F-4429-A989-36DEC28C32B9}" srcOrd="0" destOrd="0" presId="urn:microsoft.com/office/officeart/2016/7/layout/RepeatingBendingProcessNew"/>
    <dgm:cxn modelId="{AE3E8F12-C31B-4D03-B673-77822642800A}" type="presParOf" srcId="{696A1046-7C3E-4A2A-AAC2-5A53A20B70B6}" destId="{943AD573-6588-4A95-A578-49AB04A3844D}"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ECB6D-C48A-4ADA-840F-9A57BEAABF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6A2D77-1E33-405B-AC2D-D836EFF29E00}">
      <dgm:prSet/>
      <dgm:spPr/>
      <dgm:t>
        <a:bodyPr/>
        <a:lstStyle/>
        <a:p>
          <a:r>
            <a:rPr lang="en-US" b="1"/>
            <a:t>Deadline: November 1, 2024</a:t>
          </a:r>
          <a:endParaRPr lang="en-US"/>
        </a:p>
      </dgm:t>
    </dgm:pt>
    <dgm:pt modelId="{49DC099C-911B-48E8-BD9A-A5A2EF5876E6}" type="parTrans" cxnId="{39C5C385-1E77-4464-9BB1-7A5ABA17CF87}">
      <dgm:prSet/>
      <dgm:spPr/>
      <dgm:t>
        <a:bodyPr/>
        <a:lstStyle/>
        <a:p>
          <a:endParaRPr lang="en-US"/>
        </a:p>
      </dgm:t>
    </dgm:pt>
    <dgm:pt modelId="{7B1F8406-EB4F-41B0-85FA-06D45D50F86E}" type="sibTrans" cxnId="{39C5C385-1E77-4464-9BB1-7A5ABA17CF87}">
      <dgm:prSet/>
      <dgm:spPr/>
      <dgm:t>
        <a:bodyPr/>
        <a:lstStyle/>
        <a:p>
          <a:endParaRPr lang="en-US"/>
        </a:p>
      </dgm:t>
    </dgm:pt>
    <dgm:pt modelId="{89257204-7A70-476B-8A06-30DA343E5D3A}">
      <dgm:prSet/>
      <dgm:spPr/>
      <dgm:t>
        <a:bodyPr/>
        <a:lstStyle/>
        <a:p>
          <a:r>
            <a:rPr lang="en-US" dirty="0"/>
            <a:t>All new Contract Review Requests and Renewal Requests should be submitted in BuyLU by November 1</a:t>
          </a:r>
          <a:r>
            <a:rPr lang="en-US" baseline="30000" dirty="0"/>
            <a:t>st</a:t>
          </a:r>
          <a:r>
            <a:rPr lang="en-US" dirty="0"/>
            <a:t> to ensure successful contract completion prior to the end of the calendar year. Contracts will be worked in the order they are received and based </a:t>
          </a:r>
          <a:r>
            <a:rPr lang="en-US"/>
            <a:t>on priority. </a:t>
          </a:r>
          <a:endParaRPr lang="en-US" dirty="0"/>
        </a:p>
      </dgm:t>
    </dgm:pt>
    <dgm:pt modelId="{B2C2AE9F-A5FB-49ED-99A6-86D6B91D9EEB}" type="parTrans" cxnId="{AA5D8AA1-E646-4CE2-8E54-4B7699BD2694}">
      <dgm:prSet/>
      <dgm:spPr/>
      <dgm:t>
        <a:bodyPr/>
        <a:lstStyle/>
        <a:p>
          <a:endParaRPr lang="en-US"/>
        </a:p>
      </dgm:t>
    </dgm:pt>
    <dgm:pt modelId="{70644DC4-B1F9-497C-BAAB-E08D2AF3E647}" type="sibTrans" cxnId="{AA5D8AA1-E646-4CE2-8E54-4B7699BD2694}">
      <dgm:prSet/>
      <dgm:spPr/>
      <dgm:t>
        <a:bodyPr/>
        <a:lstStyle/>
        <a:p>
          <a:endParaRPr lang="en-US"/>
        </a:p>
      </dgm:t>
    </dgm:pt>
    <dgm:pt modelId="{672270D4-0784-44FF-A8B0-09C68C082BF8}">
      <dgm:prSet/>
      <dgm:spPr/>
      <dgm:t>
        <a:bodyPr/>
        <a:lstStyle/>
        <a:p>
          <a:r>
            <a:rPr lang="en-US" b="1" dirty="0"/>
            <a:t>NOTE</a:t>
          </a:r>
          <a:r>
            <a:rPr lang="en-US" dirty="0"/>
            <a:t>: Please keep in mind that there are two holidays during this timeframe where the University will be closed, so it is important to get your submissions in as soon as possible. </a:t>
          </a:r>
        </a:p>
      </dgm:t>
    </dgm:pt>
    <dgm:pt modelId="{2880B1E0-7082-4A6E-A712-3E97A782AC1B}" type="parTrans" cxnId="{92EE9183-3935-4A97-ABE2-77098F7CD5A6}">
      <dgm:prSet/>
      <dgm:spPr/>
      <dgm:t>
        <a:bodyPr/>
        <a:lstStyle/>
        <a:p>
          <a:endParaRPr lang="en-US"/>
        </a:p>
      </dgm:t>
    </dgm:pt>
    <dgm:pt modelId="{72C118B0-FF7D-4ED9-96B7-382A2B2EE339}" type="sibTrans" cxnId="{92EE9183-3935-4A97-ABE2-77098F7CD5A6}">
      <dgm:prSet/>
      <dgm:spPr/>
      <dgm:t>
        <a:bodyPr/>
        <a:lstStyle/>
        <a:p>
          <a:endParaRPr lang="en-US"/>
        </a:p>
      </dgm:t>
    </dgm:pt>
    <dgm:pt modelId="{EDB9F16B-DE68-4696-95BC-29D353C4875B}" type="pres">
      <dgm:prSet presAssocID="{34BECB6D-C48A-4ADA-840F-9A57BEAABFD0}" presName="linear" presStyleCnt="0">
        <dgm:presLayoutVars>
          <dgm:animLvl val="lvl"/>
          <dgm:resizeHandles val="exact"/>
        </dgm:presLayoutVars>
      </dgm:prSet>
      <dgm:spPr/>
    </dgm:pt>
    <dgm:pt modelId="{BADA35D6-5C01-4412-8298-0C68B8B074E9}" type="pres">
      <dgm:prSet presAssocID="{A66A2D77-1E33-405B-AC2D-D836EFF29E00}" presName="parentText" presStyleLbl="node1" presStyleIdx="0" presStyleCnt="3" custLinFactY="-29211" custLinFactNeighborY="-100000">
        <dgm:presLayoutVars>
          <dgm:chMax val="0"/>
          <dgm:bulletEnabled val="1"/>
        </dgm:presLayoutVars>
      </dgm:prSet>
      <dgm:spPr/>
    </dgm:pt>
    <dgm:pt modelId="{D2D9AF5A-0359-494B-88BD-614C7BDA684F}" type="pres">
      <dgm:prSet presAssocID="{7B1F8406-EB4F-41B0-85FA-06D45D50F86E}" presName="spacer" presStyleCnt="0"/>
      <dgm:spPr/>
    </dgm:pt>
    <dgm:pt modelId="{5B863BE7-6954-483F-836F-125B2E29C571}" type="pres">
      <dgm:prSet presAssocID="{89257204-7A70-476B-8A06-30DA343E5D3A}" presName="parentText" presStyleLbl="node1" presStyleIdx="1" presStyleCnt="3" custScaleY="143130" custLinFactNeighborY="-54256">
        <dgm:presLayoutVars>
          <dgm:chMax val="0"/>
          <dgm:bulletEnabled val="1"/>
        </dgm:presLayoutVars>
      </dgm:prSet>
      <dgm:spPr/>
    </dgm:pt>
    <dgm:pt modelId="{631E36C6-1766-4682-8D72-7EDA05BF86B3}" type="pres">
      <dgm:prSet presAssocID="{70644DC4-B1F9-497C-BAAB-E08D2AF3E647}" presName="spacer" presStyleCnt="0"/>
      <dgm:spPr/>
    </dgm:pt>
    <dgm:pt modelId="{6D5892DE-C1B1-4B48-B590-8574D2378438}" type="pres">
      <dgm:prSet presAssocID="{672270D4-0784-44FF-A8B0-09C68C082BF8}" presName="parentText" presStyleLbl="node1" presStyleIdx="2" presStyleCnt="3" custScaleY="126163">
        <dgm:presLayoutVars>
          <dgm:chMax val="0"/>
          <dgm:bulletEnabled val="1"/>
        </dgm:presLayoutVars>
      </dgm:prSet>
      <dgm:spPr/>
    </dgm:pt>
  </dgm:ptLst>
  <dgm:cxnLst>
    <dgm:cxn modelId="{20B52212-D336-4526-8DED-0FE78196C115}" type="presOf" srcId="{A66A2D77-1E33-405B-AC2D-D836EFF29E00}" destId="{BADA35D6-5C01-4412-8298-0C68B8B074E9}" srcOrd="0" destOrd="0" presId="urn:microsoft.com/office/officeart/2005/8/layout/vList2"/>
    <dgm:cxn modelId="{A2094D23-591B-45C8-8FC3-F8602F331D98}" type="presOf" srcId="{89257204-7A70-476B-8A06-30DA343E5D3A}" destId="{5B863BE7-6954-483F-836F-125B2E29C571}" srcOrd="0" destOrd="0" presId="urn:microsoft.com/office/officeart/2005/8/layout/vList2"/>
    <dgm:cxn modelId="{92EE9183-3935-4A97-ABE2-77098F7CD5A6}" srcId="{34BECB6D-C48A-4ADA-840F-9A57BEAABFD0}" destId="{672270D4-0784-44FF-A8B0-09C68C082BF8}" srcOrd="2" destOrd="0" parTransId="{2880B1E0-7082-4A6E-A712-3E97A782AC1B}" sibTransId="{72C118B0-FF7D-4ED9-96B7-382A2B2EE339}"/>
    <dgm:cxn modelId="{39C5C385-1E77-4464-9BB1-7A5ABA17CF87}" srcId="{34BECB6D-C48A-4ADA-840F-9A57BEAABFD0}" destId="{A66A2D77-1E33-405B-AC2D-D836EFF29E00}" srcOrd="0" destOrd="0" parTransId="{49DC099C-911B-48E8-BD9A-A5A2EF5876E6}" sibTransId="{7B1F8406-EB4F-41B0-85FA-06D45D50F86E}"/>
    <dgm:cxn modelId="{C0EC0D95-74EA-4FC3-8503-4325C4958315}" type="presOf" srcId="{34BECB6D-C48A-4ADA-840F-9A57BEAABFD0}" destId="{EDB9F16B-DE68-4696-95BC-29D353C4875B}" srcOrd="0" destOrd="0" presId="urn:microsoft.com/office/officeart/2005/8/layout/vList2"/>
    <dgm:cxn modelId="{AA5D8AA1-E646-4CE2-8E54-4B7699BD2694}" srcId="{34BECB6D-C48A-4ADA-840F-9A57BEAABFD0}" destId="{89257204-7A70-476B-8A06-30DA343E5D3A}" srcOrd="1" destOrd="0" parTransId="{B2C2AE9F-A5FB-49ED-99A6-86D6B91D9EEB}" sibTransId="{70644DC4-B1F9-497C-BAAB-E08D2AF3E647}"/>
    <dgm:cxn modelId="{4BD690C5-5CDB-40D8-9BCE-1EA0EACC04E8}" type="presOf" srcId="{672270D4-0784-44FF-A8B0-09C68C082BF8}" destId="{6D5892DE-C1B1-4B48-B590-8574D2378438}" srcOrd="0" destOrd="0" presId="urn:microsoft.com/office/officeart/2005/8/layout/vList2"/>
    <dgm:cxn modelId="{B031E508-A9DC-431B-BAA5-827167B19760}" type="presParOf" srcId="{EDB9F16B-DE68-4696-95BC-29D353C4875B}" destId="{BADA35D6-5C01-4412-8298-0C68B8B074E9}" srcOrd="0" destOrd="0" presId="urn:microsoft.com/office/officeart/2005/8/layout/vList2"/>
    <dgm:cxn modelId="{2C886E4F-D1F9-4CA4-8D8D-9A57F7230EA3}" type="presParOf" srcId="{EDB9F16B-DE68-4696-95BC-29D353C4875B}" destId="{D2D9AF5A-0359-494B-88BD-614C7BDA684F}" srcOrd="1" destOrd="0" presId="urn:microsoft.com/office/officeart/2005/8/layout/vList2"/>
    <dgm:cxn modelId="{7AA759BC-9ABF-4C02-8B76-E7E4C973666B}" type="presParOf" srcId="{EDB9F16B-DE68-4696-95BC-29D353C4875B}" destId="{5B863BE7-6954-483F-836F-125B2E29C571}" srcOrd="2" destOrd="0" presId="urn:microsoft.com/office/officeart/2005/8/layout/vList2"/>
    <dgm:cxn modelId="{7950FE8E-5429-4151-8974-0F4E5F1E9AE9}" type="presParOf" srcId="{EDB9F16B-DE68-4696-95BC-29D353C4875B}" destId="{631E36C6-1766-4682-8D72-7EDA05BF86B3}" srcOrd="3" destOrd="0" presId="urn:microsoft.com/office/officeart/2005/8/layout/vList2"/>
    <dgm:cxn modelId="{A80A3F41-904C-4BE7-BB30-77A8A8442CF6}" type="presParOf" srcId="{EDB9F16B-DE68-4696-95BC-29D353C4875B}" destId="{6D5892DE-C1B1-4B48-B590-8574D23784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57894-C1E2-4A28-9890-F8E5A01CB783}">
      <dsp:nvSpPr>
        <dsp:cNvPr id="0" name=""/>
        <dsp:cNvSpPr/>
      </dsp:nvSpPr>
      <dsp:spPr>
        <a:xfrm>
          <a:off x="1754564" y="414140"/>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279" y="458102"/>
        <a:ext cx="17580" cy="3516"/>
      </dsp:txXfrm>
    </dsp:sp>
    <dsp:sp modelId="{0483F1E2-4448-4ADC-84E2-681E9F917BB3}">
      <dsp:nvSpPr>
        <dsp:cNvPr id="0" name=""/>
        <dsp:cNvSpPr/>
      </dsp:nvSpPr>
      <dsp:spPr>
        <a:xfrm>
          <a:off x="227627" y="1239"/>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End of Calendar Year Guidance</a:t>
          </a:r>
        </a:p>
      </dsp:txBody>
      <dsp:txXfrm>
        <a:off x="227627" y="1239"/>
        <a:ext cx="1528736" cy="917242"/>
      </dsp:txXfrm>
    </dsp:sp>
    <dsp:sp modelId="{8C847EBC-1B74-4CB6-B0CB-1BB2364C7476}">
      <dsp:nvSpPr>
        <dsp:cNvPr id="0" name=""/>
        <dsp:cNvSpPr/>
      </dsp:nvSpPr>
      <dsp:spPr>
        <a:xfrm>
          <a:off x="3634910" y="414140"/>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6625" y="458102"/>
        <a:ext cx="17580" cy="3516"/>
      </dsp:txXfrm>
    </dsp:sp>
    <dsp:sp modelId="{B3B26273-C48F-4371-A79F-14C6542B8B50}">
      <dsp:nvSpPr>
        <dsp:cNvPr id="0" name=""/>
        <dsp:cNvSpPr/>
      </dsp:nvSpPr>
      <dsp:spPr>
        <a:xfrm>
          <a:off x="2107974" y="1239"/>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a:t>Contract Requests</a:t>
          </a:r>
        </a:p>
      </dsp:txBody>
      <dsp:txXfrm>
        <a:off x="2107974" y="1239"/>
        <a:ext cx="1528736" cy="917242"/>
      </dsp:txXfrm>
    </dsp:sp>
    <dsp:sp modelId="{F2FF6460-4CE7-4C6D-9536-40CB03A1D099}">
      <dsp:nvSpPr>
        <dsp:cNvPr id="0" name=""/>
        <dsp:cNvSpPr/>
      </dsp:nvSpPr>
      <dsp:spPr>
        <a:xfrm>
          <a:off x="991996" y="916681"/>
          <a:ext cx="3760692" cy="321009"/>
        </a:xfrm>
        <a:custGeom>
          <a:avLst/>
          <a:gdLst/>
          <a:ahLst/>
          <a:cxnLst/>
          <a:rect l="0" t="0" r="0" b="0"/>
          <a:pathLst>
            <a:path>
              <a:moveTo>
                <a:pt x="3760692" y="0"/>
              </a:moveTo>
              <a:lnTo>
                <a:pt x="3760692" y="177604"/>
              </a:lnTo>
              <a:lnTo>
                <a:pt x="0" y="177604"/>
              </a:lnTo>
              <a:lnTo>
                <a:pt x="0" y="32100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7915" y="1075428"/>
        <a:ext cx="188854" cy="3516"/>
      </dsp:txXfrm>
    </dsp:sp>
    <dsp:sp modelId="{2235C5C6-D236-4D57-A241-7F216E3189E9}">
      <dsp:nvSpPr>
        <dsp:cNvPr id="0" name=""/>
        <dsp:cNvSpPr/>
      </dsp:nvSpPr>
      <dsp:spPr>
        <a:xfrm>
          <a:off x="3988320" y="1239"/>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a:t>Documents to Attach to Contract Request</a:t>
          </a:r>
        </a:p>
      </dsp:txBody>
      <dsp:txXfrm>
        <a:off x="3988320" y="1239"/>
        <a:ext cx="1528736" cy="917242"/>
      </dsp:txXfrm>
    </dsp:sp>
    <dsp:sp modelId="{37613D0A-0D36-418E-837F-6E3FABDCBA2A}">
      <dsp:nvSpPr>
        <dsp:cNvPr id="0" name=""/>
        <dsp:cNvSpPr/>
      </dsp:nvSpPr>
      <dsp:spPr>
        <a:xfrm>
          <a:off x="1754564" y="1682992"/>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279" y="1726954"/>
        <a:ext cx="17580" cy="3516"/>
      </dsp:txXfrm>
    </dsp:sp>
    <dsp:sp modelId="{029118E5-605E-4195-B5FC-989F8991F07F}">
      <dsp:nvSpPr>
        <dsp:cNvPr id="0" name=""/>
        <dsp:cNvSpPr/>
      </dsp:nvSpPr>
      <dsp:spPr>
        <a:xfrm>
          <a:off x="227627" y="1270091"/>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a:t>Contract Submission</a:t>
          </a:r>
        </a:p>
      </dsp:txBody>
      <dsp:txXfrm>
        <a:off x="227627" y="1270091"/>
        <a:ext cx="1528736" cy="917242"/>
      </dsp:txXfrm>
    </dsp:sp>
    <dsp:sp modelId="{140E8A1B-4D5B-4E13-8D45-F879DED72C97}">
      <dsp:nvSpPr>
        <dsp:cNvPr id="0" name=""/>
        <dsp:cNvSpPr/>
      </dsp:nvSpPr>
      <dsp:spPr>
        <a:xfrm>
          <a:off x="3634910" y="1682992"/>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6625" y="1726954"/>
        <a:ext cx="17580" cy="3516"/>
      </dsp:txXfrm>
    </dsp:sp>
    <dsp:sp modelId="{453D2EA0-2E75-4D73-A09D-AC00F164A740}">
      <dsp:nvSpPr>
        <dsp:cNvPr id="0" name=""/>
        <dsp:cNvSpPr/>
      </dsp:nvSpPr>
      <dsp:spPr>
        <a:xfrm>
          <a:off x="2107974" y="1270091"/>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Requestor Responsibilities</a:t>
          </a:r>
        </a:p>
      </dsp:txBody>
      <dsp:txXfrm>
        <a:off x="2107974" y="1270091"/>
        <a:ext cx="1528736" cy="917242"/>
      </dsp:txXfrm>
    </dsp:sp>
    <dsp:sp modelId="{A9BB0469-9BAC-4B52-A059-7C72D7BCB505}">
      <dsp:nvSpPr>
        <dsp:cNvPr id="0" name=""/>
        <dsp:cNvSpPr/>
      </dsp:nvSpPr>
      <dsp:spPr>
        <a:xfrm>
          <a:off x="991996" y="2185533"/>
          <a:ext cx="3760692" cy="321009"/>
        </a:xfrm>
        <a:custGeom>
          <a:avLst/>
          <a:gdLst/>
          <a:ahLst/>
          <a:cxnLst/>
          <a:rect l="0" t="0" r="0" b="0"/>
          <a:pathLst>
            <a:path>
              <a:moveTo>
                <a:pt x="3760692" y="0"/>
              </a:moveTo>
              <a:lnTo>
                <a:pt x="3760692" y="177604"/>
              </a:lnTo>
              <a:lnTo>
                <a:pt x="0" y="177604"/>
              </a:lnTo>
              <a:lnTo>
                <a:pt x="0" y="32100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7915" y="2344279"/>
        <a:ext cx="188854" cy="3516"/>
      </dsp:txXfrm>
    </dsp:sp>
    <dsp:sp modelId="{597FF924-AEE3-46F6-842F-B89820657C21}">
      <dsp:nvSpPr>
        <dsp:cNvPr id="0" name=""/>
        <dsp:cNvSpPr/>
      </dsp:nvSpPr>
      <dsp:spPr>
        <a:xfrm>
          <a:off x="3988320" y="1270091"/>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a:t>Term Limitations</a:t>
          </a:r>
        </a:p>
      </dsp:txBody>
      <dsp:txXfrm>
        <a:off x="3988320" y="1270091"/>
        <a:ext cx="1528736" cy="917242"/>
      </dsp:txXfrm>
    </dsp:sp>
    <dsp:sp modelId="{66CE46AC-AA10-4A74-BC69-F09720044C2F}">
      <dsp:nvSpPr>
        <dsp:cNvPr id="0" name=""/>
        <dsp:cNvSpPr/>
      </dsp:nvSpPr>
      <dsp:spPr>
        <a:xfrm>
          <a:off x="1754564" y="2951843"/>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279" y="2995805"/>
        <a:ext cx="17580" cy="3516"/>
      </dsp:txXfrm>
    </dsp:sp>
    <dsp:sp modelId="{E0B06DB2-3FFE-43F3-83CC-DE3342B587E4}">
      <dsp:nvSpPr>
        <dsp:cNvPr id="0" name=""/>
        <dsp:cNvSpPr/>
      </dsp:nvSpPr>
      <dsp:spPr>
        <a:xfrm>
          <a:off x="227627" y="2538942"/>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Prioritization</a:t>
          </a:r>
        </a:p>
      </dsp:txBody>
      <dsp:txXfrm>
        <a:off x="227627" y="2538942"/>
        <a:ext cx="1528736" cy="917242"/>
      </dsp:txXfrm>
    </dsp:sp>
    <dsp:sp modelId="{ED252F13-ECC0-4B34-B741-B0861F36685C}">
      <dsp:nvSpPr>
        <dsp:cNvPr id="0" name=""/>
        <dsp:cNvSpPr/>
      </dsp:nvSpPr>
      <dsp:spPr>
        <a:xfrm>
          <a:off x="3634910" y="2951843"/>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6625" y="2995805"/>
        <a:ext cx="17580" cy="3516"/>
      </dsp:txXfrm>
    </dsp:sp>
    <dsp:sp modelId="{855BF7D6-60A8-4B79-9487-6F5ACD045F63}">
      <dsp:nvSpPr>
        <dsp:cNvPr id="0" name=""/>
        <dsp:cNvSpPr/>
      </dsp:nvSpPr>
      <dsp:spPr>
        <a:xfrm>
          <a:off x="2107974" y="2538942"/>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Signature Policy</a:t>
          </a:r>
        </a:p>
      </dsp:txBody>
      <dsp:txXfrm>
        <a:off x="2107974" y="2538942"/>
        <a:ext cx="1528736" cy="917242"/>
      </dsp:txXfrm>
    </dsp:sp>
    <dsp:sp modelId="{FCC2B525-A694-410F-A7F4-75AD6884EE03}">
      <dsp:nvSpPr>
        <dsp:cNvPr id="0" name=""/>
        <dsp:cNvSpPr/>
      </dsp:nvSpPr>
      <dsp:spPr>
        <a:xfrm>
          <a:off x="991996" y="3454384"/>
          <a:ext cx="3760692" cy="321009"/>
        </a:xfrm>
        <a:custGeom>
          <a:avLst/>
          <a:gdLst/>
          <a:ahLst/>
          <a:cxnLst/>
          <a:rect l="0" t="0" r="0" b="0"/>
          <a:pathLst>
            <a:path>
              <a:moveTo>
                <a:pt x="3760692" y="0"/>
              </a:moveTo>
              <a:lnTo>
                <a:pt x="3760692" y="177604"/>
              </a:lnTo>
              <a:lnTo>
                <a:pt x="0" y="177604"/>
              </a:lnTo>
              <a:lnTo>
                <a:pt x="0" y="32100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7915" y="3613131"/>
        <a:ext cx="188854" cy="3516"/>
      </dsp:txXfrm>
    </dsp:sp>
    <dsp:sp modelId="{DA49C49C-CB63-4D37-B61E-5EBBFA03FA2B}">
      <dsp:nvSpPr>
        <dsp:cNvPr id="0" name=""/>
        <dsp:cNvSpPr/>
      </dsp:nvSpPr>
      <dsp:spPr>
        <a:xfrm>
          <a:off x="3988320" y="2538942"/>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Timing &amp; Coordination</a:t>
          </a:r>
        </a:p>
      </dsp:txBody>
      <dsp:txXfrm>
        <a:off x="3988320" y="2538942"/>
        <a:ext cx="1528736" cy="917242"/>
      </dsp:txXfrm>
    </dsp:sp>
    <dsp:sp modelId="{D0BBDA9A-DB17-4F7A-915A-2EDF68BC227A}">
      <dsp:nvSpPr>
        <dsp:cNvPr id="0" name=""/>
        <dsp:cNvSpPr/>
      </dsp:nvSpPr>
      <dsp:spPr>
        <a:xfrm>
          <a:off x="1754564" y="4220695"/>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279" y="4264657"/>
        <a:ext cx="17580" cy="3516"/>
      </dsp:txXfrm>
    </dsp:sp>
    <dsp:sp modelId="{595C8BDB-6908-4365-B8D9-E7EAAD28369C}">
      <dsp:nvSpPr>
        <dsp:cNvPr id="0" name=""/>
        <dsp:cNvSpPr/>
      </dsp:nvSpPr>
      <dsp:spPr>
        <a:xfrm>
          <a:off x="227627" y="3807794"/>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Independent Contractor Agreement</a:t>
          </a:r>
        </a:p>
      </dsp:txBody>
      <dsp:txXfrm>
        <a:off x="227627" y="3807794"/>
        <a:ext cx="1528736" cy="917242"/>
      </dsp:txXfrm>
    </dsp:sp>
    <dsp:sp modelId="{6E70760C-1BFF-44D5-B158-6D6E3D2CCD10}">
      <dsp:nvSpPr>
        <dsp:cNvPr id="0" name=""/>
        <dsp:cNvSpPr/>
      </dsp:nvSpPr>
      <dsp:spPr>
        <a:xfrm>
          <a:off x="3634910" y="4220695"/>
          <a:ext cx="321009" cy="91440"/>
        </a:xfrm>
        <a:custGeom>
          <a:avLst/>
          <a:gdLst/>
          <a:ahLst/>
          <a:cxnLst/>
          <a:rect l="0" t="0" r="0" b="0"/>
          <a:pathLst>
            <a:path>
              <a:moveTo>
                <a:pt x="0" y="45720"/>
              </a:moveTo>
              <a:lnTo>
                <a:pt x="3210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6625" y="4264657"/>
        <a:ext cx="17580" cy="3516"/>
      </dsp:txXfrm>
    </dsp:sp>
    <dsp:sp modelId="{783BE962-8255-4FCC-81F6-A5E5625A491E}">
      <dsp:nvSpPr>
        <dsp:cNvPr id="0" name=""/>
        <dsp:cNvSpPr/>
      </dsp:nvSpPr>
      <dsp:spPr>
        <a:xfrm>
          <a:off x="2107974" y="3807794"/>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Short Form Contracts</a:t>
          </a:r>
        </a:p>
      </dsp:txBody>
      <dsp:txXfrm>
        <a:off x="2107974" y="3807794"/>
        <a:ext cx="1528736" cy="917242"/>
      </dsp:txXfrm>
    </dsp:sp>
    <dsp:sp modelId="{943AD573-6588-4A95-A578-49AB04A3844D}">
      <dsp:nvSpPr>
        <dsp:cNvPr id="0" name=""/>
        <dsp:cNvSpPr/>
      </dsp:nvSpPr>
      <dsp:spPr>
        <a:xfrm>
          <a:off x="3988320" y="3807794"/>
          <a:ext cx="1528736" cy="917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09" tIns="78631" rIns="74909" bIns="78631" numCol="1" spcCol="1270" anchor="ctr" anchorCtr="0">
          <a:noAutofit/>
        </a:bodyPr>
        <a:lstStyle/>
        <a:p>
          <a:pPr marL="0" lvl="0" indent="0" algn="ctr" defTabSz="622300">
            <a:lnSpc>
              <a:spcPct val="90000"/>
            </a:lnSpc>
            <a:spcBef>
              <a:spcPct val="0"/>
            </a:spcBef>
            <a:spcAft>
              <a:spcPct val="35000"/>
            </a:spcAft>
            <a:buNone/>
          </a:pPr>
          <a:r>
            <a:rPr lang="en-US" sz="1400" kern="1200" dirty="0"/>
            <a:t>Supplier Scorecards</a:t>
          </a:r>
        </a:p>
      </dsp:txBody>
      <dsp:txXfrm>
        <a:off x="3988320" y="3807794"/>
        <a:ext cx="1528736" cy="917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35D6-5C01-4412-8298-0C68B8B074E9}">
      <dsp:nvSpPr>
        <dsp:cNvPr id="0" name=""/>
        <dsp:cNvSpPr/>
      </dsp:nvSpPr>
      <dsp:spPr>
        <a:xfrm>
          <a:off x="0" y="0"/>
          <a:ext cx="5479006" cy="108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Deadline: November 1, 2024</a:t>
          </a:r>
          <a:endParaRPr lang="en-US" sz="1400" kern="1200"/>
        </a:p>
      </dsp:txBody>
      <dsp:txXfrm>
        <a:off x="52774" y="52774"/>
        <a:ext cx="5373458" cy="975532"/>
      </dsp:txXfrm>
    </dsp:sp>
    <dsp:sp modelId="{5B863BE7-6954-483F-836F-125B2E29C571}">
      <dsp:nvSpPr>
        <dsp:cNvPr id="0" name=""/>
        <dsp:cNvSpPr/>
      </dsp:nvSpPr>
      <dsp:spPr>
        <a:xfrm>
          <a:off x="0" y="1156444"/>
          <a:ext cx="5479006" cy="1547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All new Contract Review Requests and Renewal Requests should be submitted in BuyLU by November 1</a:t>
          </a:r>
          <a:r>
            <a:rPr lang="en-US" sz="1400" kern="1200" baseline="30000" dirty="0"/>
            <a:t>st</a:t>
          </a:r>
          <a:r>
            <a:rPr lang="en-US" sz="1400" kern="1200" dirty="0"/>
            <a:t> to ensure successful contract completion prior to the end of the calendar year. Contracts will be worked in the order they are received and based </a:t>
          </a:r>
          <a:r>
            <a:rPr lang="en-US" sz="1400" kern="1200"/>
            <a:t>on priority. </a:t>
          </a:r>
          <a:endParaRPr lang="en-US" sz="1400" kern="1200" dirty="0"/>
        </a:p>
      </dsp:txBody>
      <dsp:txXfrm>
        <a:off x="75535" y="1231979"/>
        <a:ext cx="5327936" cy="1396279"/>
      </dsp:txXfrm>
    </dsp:sp>
    <dsp:sp modelId="{6D5892DE-C1B1-4B48-B590-8574D2378438}">
      <dsp:nvSpPr>
        <dsp:cNvPr id="0" name=""/>
        <dsp:cNvSpPr/>
      </dsp:nvSpPr>
      <dsp:spPr>
        <a:xfrm>
          <a:off x="0" y="2765990"/>
          <a:ext cx="5479006" cy="1363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NOTE</a:t>
          </a:r>
          <a:r>
            <a:rPr lang="en-US" sz="1400" kern="1200" dirty="0"/>
            <a:t>: Please keep in mind that there are two holidays during this timeframe where the University will be closed, so it is important to get your submissions in as soon as possible. </a:t>
          </a:r>
        </a:p>
      </dsp:txBody>
      <dsp:txXfrm>
        <a:off x="66581" y="2832571"/>
        <a:ext cx="5345844" cy="123076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0ABAC-0638-411C-91F5-0DEEDA5B86B8}"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1EA7A-E01D-470A-8B56-A962AB0273E3}" type="slidenum">
              <a:rPr lang="en-US" smtClean="0"/>
              <a:t>‹#›</a:t>
            </a:fld>
            <a:endParaRPr lang="en-US"/>
          </a:p>
        </p:txBody>
      </p:sp>
    </p:spTree>
    <p:extLst>
      <p:ext uri="{BB962C8B-B14F-4D97-AF65-F5344CB8AC3E}">
        <p14:creationId xmlns:p14="http://schemas.microsoft.com/office/powerpoint/2010/main" val="128249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1</a:t>
            </a:fld>
            <a:endParaRPr lang="en-US"/>
          </a:p>
        </p:txBody>
      </p:sp>
    </p:spTree>
    <p:extLst>
      <p:ext uri="{BB962C8B-B14F-4D97-AF65-F5344CB8AC3E}">
        <p14:creationId xmlns:p14="http://schemas.microsoft.com/office/powerpoint/2010/main" val="32984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64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366AE075-14B2-29B8-2B26-9C40CE6041E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A79896-9010-68BE-8823-9688212AFD61}"/>
              </a:ext>
            </a:extLst>
          </p:cNvPr>
          <p:cNvSpPr>
            <a:spLocks noGrp="1"/>
          </p:cNvSpPr>
          <p:nvPr>
            <p:ph type="ctrTitle" hasCustomPrompt="1"/>
          </p:nvPr>
        </p:nvSpPr>
        <p:spPr>
          <a:xfrm>
            <a:off x="1524000" y="1122363"/>
            <a:ext cx="9144000" cy="2387600"/>
          </a:xfrm>
        </p:spPr>
        <p:txBody>
          <a:bodyPr anchor="ctr"/>
          <a:lstStyle>
            <a:lvl1pPr algn="ctr">
              <a:defRPr sz="6000"/>
            </a:lvl1pPr>
          </a:lstStyle>
          <a:p>
            <a:r>
              <a:rPr lang="en-US" dirty="0"/>
              <a:t>CLICK TO EDIT MASTER STYLE</a:t>
            </a:r>
          </a:p>
        </p:txBody>
      </p:sp>
      <p:sp>
        <p:nvSpPr>
          <p:cNvPr id="3" name="Subtitle 2">
            <a:extLst>
              <a:ext uri="{FF2B5EF4-FFF2-40B4-BE49-F238E27FC236}">
                <a16:creationId xmlns:a16="http://schemas.microsoft.com/office/drawing/2014/main" id="{1271BFDC-C668-04CC-97A8-E97997AF3D4D}"/>
              </a:ext>
            </a:extLst>
          </p:cNvPr>
          <p:cNvSpPr>
            <a:spLocks noGrp="1"/>
          </p:cNvSpPr>
          <p:nvPr>
            <p:ph type="subTitle" idx="1" hasCustomPrompt="1"/>
          </p:nvPr>
        </p:nvSpPr>
        <p:spPr>
          <a:xfrm>
            <a:off x="1524000" y="3602038"/>
            <a:ext cx="9144000" cy="53632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a:t>
            </a:r>
          </a:p>
        </p:txBody>
      </p:sp>
      <p:sp>
        <p:nvSpPr>
          <p:cNvPr id="4" name="Date Placeholder 3">
            <a:extLst>
              <a:ext uri="{FF2B5EF4-FFF2-40B4-BE49-F238E27FC236}">
                <a16:creationId xmlns:a16="http://schemas.microsoft.com/office/drawing/2014/main" id="{A0AC60B7-60DB-03A8-F81C-344D280F2215}"/>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5172A98F-59BB-8CFB-8F4D-372EF5ECAC9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4AC574C-4F81-A284-BB47-5EDE7ACA821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8" name="Subtitle 2">
            <a:extLst>
              <a:ext uri="{FF2B5EF4-FFF2-40B4-BE49-F238E27FC236}">
                <a16:creationId xmlns:a16="http://schemas.microsoft.com/office/drawing/2014/main" id="{A58082F2-F4AC-7F14-EFC4-1C9FAB2481D7}"/>
              </a:ext>
            </a:extLst>
          </p:cNvPr>
          <p:cNvSpPr txBox="1">
            <a:spLocks/>
          </p:cNvSpPr>
          <p:nvPr userDrawn="1"/>
        </p:nvSpPr>
        <p:spPr>
          <a:xfrm>
            <a:off x="1524000" y="4233012"/>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24680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3FC7-F19B-4BA2-355A-1B78E5CA0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DE771-2BC3-BCEC-4075-D943F54AA861}"/>
              </a:ext>
            </a:extLst>
          </p:cNvPr>
          <p:cNvSpPr>
            <a:spLocks noGrp="1"/>
          </p:cNvSpPr>
          <p:nvPr>
            <p:ph type="dt" sz="half" idx="10"/>
          </p:nvPr>
        </p:nvSpPr>
        <p:spPr/>
        <p:txBody>
          <a:bodyPr/>
          <a:lstStyle/>
          <a:p>
            <a:r>
              <a:rPr lang="en-US"/>
              <a:t>Tuesday, February 2, 20XX</a:t>
            </a:r>
            <a:endParaRPr lang="en-US" dirty="0"/>
          </a:p>
        </p:txBody>
      </p:sp>
      <p:sp>
        <p:nvSpPr>
          <p:cNvPr id="4" name="Footer Placeholder 3">
            <a:extLst>
              <a:ext uri="{FF2B5EF4-FFF2-40B4-BE49-F238E27FC236}">
                <a16:creationId xmlns:a16="http://schemas.microsoft.com/office/drawing/2014/main" id="{7EBBB88F-BBFE-338B-5BD8-E5FA92963585}"/>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760F5683-F382-7A7C-7FF2-6F731BEDE54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8775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94F25-32FC-A271-9046-A0FA5BFEAAA8}"/>
              </a:ext>
            </a:extLst>
          </p:cNvPr>
          <p:cNvSpPr>
            <a:spLocks noGrp="1"/>
          </p:cNvSpPr>
          <p:nvPr>
            <p:ph type="dt" sz="half" idx="10"/>
          </p:nvPr>
        </p:nvSpPr>
        <p:spPr/>
        <p:txBody>
          <a:bodyPr/>
          <a:lstStyle/>
          <a:p>
            <a:r>
              <a:rPr lang="en-US"/>
              <a:t>Tuesday, February 2, 20XX</a:t>
            </a:r>
            <a:endParaRPr lang="en-US" dirty="0"/>
          </a:p>
        </p:txBody>
      </p:sp>
      <p:sp>
        <p:nvSpPr>
          <p:cNvPr id="3" name="Footer Placeholder 2">
            <a:extLst>
              <a:ext uri="{FF2B5EF4-FFF2-40B4-BE49-F238E27FC236}">
                <a16:creationId xmlns:a16="http://schemas.microsoft.com/office/drawing/2014/main" id="{53CF73FA-9BB6-A2AA-FD13-1A7EC5CCABF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FC12F13-D53E-4835-6A12-FA03B79BA6A6}"/>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0409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8349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0685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AE11-0626-B2FB-1DC2-8E82147E3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C0D766-214D-C916-D20B-8B9B33427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B802B-0996-690B-7BBD-DD24E6C60953}"/>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C7C51D2-3D9B-088C-8BB2-CE35F17BF43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16BC77B-EC7F-46E6-4168-CDE246C140D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68002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FD83B-EF1F-B6B5-F9AB-EAEF2DEA1B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4E2C2-7560-58B8-C6E3-7A4B3CFCB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48134-6721-BB40-0DDD-E671F96DE087}"/>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CEF7E34A-36DB-3FBA-CE8F-3EE1B719E5E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CA56CE7-5195-EFD2-47CD-E5EA74F6E42E}"/>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5090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6634467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69434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5183188"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625476" y="555706"/>
            <a:ext cx="3932237"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625475" y="1743959"/>
            <a:ext cx="3932237"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63243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181393" cy="1562959"/>
          </a:xfrm>
        </p:spPr>
        <p:txBody>
          <a:bodyPr wrap="square" anchor="t" anchorCtr="0">
            <a:noAutofit/>
          </a:bodyPr>
          <a:lstStyle/>
          <a:p>
            <a:r>
              <a:rPr lang="en-US" dirty="0"/>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03596" y="4508500"/>
            <a:ext cx="6280227"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lvl1pPr>
              <a:defRPr>
                <a:solidFill>
                  <a:srgbClr val="123867"/>
                </a:solidFill>
              </a:defRPr>
            </a:lvl1pPr>
          </a:lstStyle>
          <a:p>
            <a:r>
              <a:rPr lang="en-US"/>
              <a:t>Tuesday, February 2, 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lvl1pPr>
              <a:defRPr>
                <a:solidFill>
                  <a:srgbClr val="123867"/>
                </a:solidFill>
              </a:defRPr>
            </a:lvl1p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lvl1pPr>
              <a:defRPr>
                <a:solidFill>
                  <a:srgbClr val="123867"/>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112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6096000"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839788" y="457200"/>
            <a:ext cx="4524064"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6570482" y="457201"/>
            <a:ext cx="50056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839788" y="1668544"/>
            <a:ext cx="4524064"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a:t>Tuesday, February 2, 20XX</a:t>
            </a:r>
            <a:endParaRPr lang="en-US" dirty="0"/>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8149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94172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15574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942E-B8C6-9906-9E5D-41B2FC320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1ADDA-F8AC-4501-2EAA-4F8A80472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8411F-BAB3-8BE6-E732-4FABEF6BAE5C}"/>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B43B6090-DC73-3A82-4AE0-DB2C41A5975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405ABED-1384-2E1E-18FD-6AF02745CD5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82577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A545-44A3-3DD2-93C1-58D4F7EF7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BCDE-095C-A98A-F44D-AD0B6D1BD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DC263-E447-D064-51FB-00600CF31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445BD-CF58-2762-7D98-05343EBE4C69}"/>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13D54FC3-4D5C-AF00-C039-2394E476056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46D78D0-5F9C-36ED-44E7-8F5F51F969A4}"/>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2903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E093-38E2-6F56-013C-DE951FB06E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09FC5-A6F2-496F-988C-177678142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8FA8A-01E6-1D11-C0AE-9CFF8B7491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6CF7C-60CC-221E-41C6-6658D9C9F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502044-6FF4-F73B-F994-934153D0C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F823D-EB81-9A53-1A22-3FAE5183BE1E}"/>
              </a:ext>
            </a:extLst>
          </p:cNvPr>
          <p:cNvSpPr>
            <a:spLocks noGrp="1"/>
          </p:cNvSpPr>
          <p:nvPr>
            <p:ph type="dt" sz="half" idx="10"/>
          </p:nvPr>
        </p:nvSpPr>
        <p:spPr/>
        <p:txBody>
          <a:bodyPr/>
          <a:lstStyle/>
          <a:p>
            <a:r>
              <a:rPr lang="en-US"/>
              <a:t>Tuesday, February 2, 20XX</a:t>
            </a:r>
            <a:endParaRPr lang="en-US" dirty="0"/>
          </a:p>
        </p:txBody>
      </p:sp>
      <p:sp>
        <p:nvSpPr>
          <p:cNvPr id="8" name="Footer Placeholder 7">
            <a:extLst>
              <a:ext uri="{FF2B5EF4-FFF2-40B4-BE49-F238E27FC236}">
                <a16:creationId xmlns:a16="http://schemas.microsoft.com/office/drawing/2014/main" id="{0BC8655D-D48B-982D-9DDA-B1C29AEB8A3A}"/>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F4325E5-F86C-D250-8877-6A0E93F05D48}"/>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77312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835D7-381C-A8AE-4FD7-062718DAD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54163-EC1B-10F2-2F07-4B5AD1B31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0269C-BFA7-3B28-BA5B-680CA713E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39D47031-0CC7-3BE9-6CFF-46282FFAE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36130C61-0BEB-6387-2243-52E80EC70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812180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document-agreement-documents-sign-428333/"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www.liberty.edu/human-resources/forms-policies/independent-contractor-polic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cctspay@liberty.edu" TargetMode="External"/><Relationship Id="rId7" Type="http://schemas.openxmlformats.org/officeDocument/2006/relationships/hyperlink" Target="mailto:buylucatalogs@liberty.edu" TargetMode="External"/><Relationship Id="rId2" Type="http://schemas.openxmlformats.org/officeDocument/2006/relationships/hyperlink" Target="mailto:procurement@liberty.edu" TargetMode="External"/><Relationship Id="rId1" Type="http://schemas.openxmlformats.org/officeDocument/2006/relationships/slideLayout" Target="../slideLayouts/slideLayout5.xml"/><Relationship Id="rId6" Type="http://schemas.openxmlformats.org/officeDocument/2006/relationships/hyperlink" Target="mailto:contracts@liberty.edu" TargetMode="External"/><Relationship Id="rId5" Type="http://schemas.openxmlformats.org/officeDocument/2006/relationships/hyperlink" Target="mailto:travel@liberty.edu" TargetMode="External"/><Relationship Id="rId4" Type="http://schemas.openxmlformats.org/officeDocument/2006/relationships/hyperlink" Target="mailto:pcard@liberty.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iberty.edu/finance-admin/procurement/policy-forms/?refresh=1" TargetMode="Externa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docx"/><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typewriter/c/contract-agreement.html"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2B6-2341-6907-E143-71A8CB327122}"/>
              </a:ext>
            </a:extLst>
          </p:cNvPr>
          <p:cNvSpPr>
            <a:spLocks noGrp="1"/>
          </p:cNvSpPr>
          <p:nvPr>
            <p:ph type="ctrTitle"/>
          </p:nvPr>
        </p:nvSpPr>
        <p:spPr>
          <a:xfrm>
            <a:off x="1524000" y="1527713"/>
            <a:ext cx="9144000" cy="2387600"/>
          </a:xfrm>
        </p:spPr>
        <p:txBody>
          <a:bodyPr>
            <a:normAutofit/>
          </a:bodyPr>
          <a:lstStyle/>
          <a:p>
            <a:r>
              <a:rPr lang="en-US" sz="4800" dirty="0">
                <a:latin typeface="Segoe UI Semibold" panose="020B0702040204020203" pitchFamily="34" charset="0"/>
                <a:cs typeface="Segoe UI Semibold" panose="020B0702040204020203" pitchFamily="34" charset="0"/>
              </a:rPr>
              <a:t>CONTRACT SERVICES</a:t>
            </a:r>
          </a:p>
        </p:txBody>
      </p:sp>
      <p:sp>
        <p:nvSpPr>
          <p:cNvPr id="3" name="Subtitle 2">
            <a:extLst>
              <a:ext uri="{FF2B5EF4-FFF2-40B4-BE49-F238E27FC236}">
                <a16:creationId xmlns:a16="http://schemas.microsoft.com/office/drawing/2014/main" id="{5ACB0ED8-E7C1-69F5-EBF0-2FF74B0C82E9}"/>
              </a:ext>
            </a:extLst>
          </p:cNvPr>
          <p:cNvSpPr>
            <a:spLocks noGrp="1"/>
          </p:cNvSpPr>
          <p:nvPr>
            <p:ph type="subTitle" idx="1"/>
          </p:nvPr>
        </p:nvSpPr>
        <p:spPr>
          <a:xfrm>
            <a:off x="1524000" y="3329127"/>
            <a:ext cx="9144000" cy="900388"/>
          </a:xfrm>
        </p:spPr>
        <p:txBody>
          <a:bodyPr>
            <a:normAutofit fontScale="85000" lnSpcReduction="20000"/>
          </a:bodyPr>
          <a:lstStyle/>
          <a:p>
            <a:r>
              <a:rPr lang="en-US" sz="3600" dirty="0"/>
              <a:t>2024 Fall Training</a:t>
            </a:r>
          </a:p>
          <a:p>
            <a:r>
              <a:rPr lang="en-US" sz="3600" dirty="0"/>
              <a:t>Procurement &amp; Payment Services</a:t>
            </a:r>
          </a:p>
          <a:p>
            <a:endParaRPr lang="en-US" dirty="0"/>
          </a:p>
        </p:txBody>
      </p:sp>
      <p:sp>
        <p:nvSpPr>
          <p:cNvPr id="4" name="Subtitle 2">
            <a:extLst>
              <a:ext uri="{FF2B5EF4-FFF2-40B4-BE49-F238E27FC236}">
                <a16:creationId xmlns:a16="http://schemas.microsoft.com/office/drawing/2014/main" id="{1BEAFD77-F56D-575C-C854-D6EC4B660833}"/>
              </a:ext>
            </a:extLst>
          </p:cNvPr>
          <p:cNvSpPr txBox="1">
            <a:spLocks/>
          </p:cNvSpPr>
          <p:nvPr/>
        </p:nvSpPr>
        <p:spPr>
          <a:xfrm>
            <a:off x="1524000" y="4344935"/>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October 16, 2024</a:t>
            </a:r>
          </a:p>
        </p:txBody>
      </p:sp>
      <p:pic>
        <p:nvPicPr>
          <p:cNvPr id="6" name="Picture 5" descr="A cartoon of a duck holding a card&#10;&#10;Description automatically generated">
            <a:extLst>
              <a:ext uri="{FF2B5EF4-FFF2-40B4-BE49-F238E27FC236}">
                <a16:creationId xmlns:a16="http://schemas.microsoft.com/office/drawing/2014/main" id="{FB822094-CE92-F2E1-CE68-E0BEBCE599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41026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3524E-4821-ACD2-EC35-0495FD7636BC}"/>
              </a:ext>
            </a:extLst>
          </p:cNvPr>
          <p:cNvSpPr>
            <a:spLocks noGrp="1"/>
          </p:cNvSpPr>
          <p:nvPr>
            <p:ph type="title"/>
          </p:nvPr>
        </p:nvSpPr>
        <p:spPr>
          <a:xfrm>
            <a:off x="572493" y="238539"/>
            <a:ext cx="11018520" cy="1434415"/>
          </a:xfrm>
        </p:spPr>
        <p:txBody>
          <a:bodyPr anchor="b">
            <a:normAutofit/>
          </a:bodyPr>
          <a:lstStyle/>
          <a:p>
            <a:r>
              <a:rPr lang="en-US" sz="5400"/>
              <a:t>Term Limitations</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41AF7-EA20-E44C-B232-EE305801BD00}"/>
              </a:ext>
            </a:extLst>
          </p:cNvPr>
          <p:cNvSpPr>
            <a:spLocks noGrp="1"/>
          </p:cNvSpPr>
          <p:nvPr>
            <p:ph idx="1"/>
          </p:nvPr>
        </p:nvSpPr>
        <p:spPr>
          <a:xfrm>
            <a:off x="572493" y="2071316"/>
            <a:ext cx="6713552" cy="4119172"/>
          </a:xfrm>
        </p:spPr>
        <p:txBody>
          <a:bodyPr anchor="t">
            <a:normAutofit/>
          </a:bodyPr>
          <a:lstStyle/>
          <a:p>
            <a:pPr marL="0" indent="0">
              <a:buNone/>
            </a:pPr>
            <a:r>
              <a:rPr lang="en-US" sz="2000" b="1" i="0" u="none" strike="noStrike" baseline="0" dirty="0">
                <a:latin typeface="Segoe UI" panose="020B0502040204020203" pitchFamily="34" charset="0"/>
              </a:rPr>
              <a:t>Re-compete.</a:t>
            </a:r>
            <a:r>
              <a:rPr lang="en-US" sz="2000" b="0" i="0" u="none" strike="noStrike" baseline="0" dirty="0">
                <a:latin typeface="Segoe UI" panose="020B0502040204020203" pitchFamily="34" charset="0"/>
              </a:rPr>
              <a:t> Proper planning should be considered when agreements are coming to the end of their term; a solicitation (re-compete) of these requirements is required unless renewal terms are stated in the original agreement. Renewals will not be permitted without competition unless an exception to competition applies. </a:t>
            </a:r>
          </a:p>
          <a:p>
            <a:pPr marL="0" indent="0">
              <a:buNone/>
            </a:pPr>
            <a:endParaRPr lang="en-US" sz="2000" b="0" i="0" u="none" strike="noStrike" baseline="0" dirty="0">
              <a:latin typeface="Segoe UI" panose="020B0502040204020203" pitchFamily="34" charset="0"/>
            </a:endParaRPr>
          </a:p>
          <a:p>
            <a:pPr marL="0" indent="0">
              <a:buNone/>
            </a:pPr>
            <a:r>
              <a:rPr lang="en-US" sz="2000" b="1" i="0" u="none" strike="noStrike" baseline="0" dirty="0">
                <a:latin typeface="Segoe UI" panose="020B0502040204020203" pitchFamily="34" charset="0"/>
              </a:rPr>
              <a:t>Auto Renewal.</a:t>
            </a:r>
            <a:r>
              <a:rPr lang="en-US" sz="2000" b="0" i="0" u="none" strike="noStrike" baseline="0" dirty="0">
                <a:latin typeface="Segoe UI" panose="020B0502040204020203" pitchFamily="34" charset="0"/>
              </a:rPr>
              <a:t> Auto renewal terms are not acceptable. All renewals must be included in a contract as an option with a defined notification period. (E.g. “</a:t>
            </a:r>
            <a:r>
              <a:rPr lang="en-US" sz="2000" b="0" i="1" u="none" strike="noStrike" baseline="0" dirty="0">
                <a:latin typeface="Segoe UI" panose="020B0502040204020203" pitchFamily="34" charset="0"/>
              </a:rPr>
              <a:t>Liberty University shall have the option to renew for twelve (12) month successive terms with a 60-day prior written notice.</a:t>
            </a:r>
            <a:r>
              <a:rPr lang="en-US" sz="2000" b="0" i="0" u="none" strike="noStrike" baseline="0" dirty="0">
                <a:latin typeface="Segoe UI" panose="020B0502040204020203" pitchFamily="34" charset="0"/>
              </a:rPr>
              <a:t>”) </a:t>
            </a:r>
          </a:p>
          <a:p>
            <a:endParaRPr lang="en-US" sz="2000" dirty="0"/>
          </a:p>
        </p:txBody>
      </p:sp>
      <p:pic>
        <p:nvPicPr>
          <p:cNvPr id="4098" name="Picture 2" descr="Terms Stock Photos, Royalty Free Terms Images | Depositphotos®">
            <a:extLst>
              <a:ext uri="{FF2B5EF4-FFF2-40B4-BE49-F238E27FC236}">
                <a16:creationId xmlns:a16="http://schemas.microsoft.com/office/drawing/2014/main" id="{4A7BB964-ED50-1047-EDE4-965544AAD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47" r="14775"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78E985-82B9-22D1-4062-520AD66BEA40}"/>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a:pPr>
                <a:spcAft>
                  <a:spcPts val="600"/>
                </a:spcAft>
              </a:pPr>
              <a:t>10</a:t>
            </a:fld>
            <a:endParaRPr lang="en-US"/>
          </a:p>
        </p:txBody>
      </p:sp>
      <p:pic>
        <p:nvPicPr>
          <p:cNvPr id="7" name="Picture 6" descr="A cartoon of a duck holding a card&#10;&#10;Description automatically generated">
            <a:extLst>
              <a:ext uri="{FF2B5EF4-FFF2-40B4-BE49-F238E27FC236}">
                <a16:creationId xmlns:a16="http://schemas.microsoft.com/office/drawing/2014/main" id="{719D31A9-EC6E-0CDE-8015-EA1064FDF4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81" y="6077227"/>
            <a:ext cx="681292" cy="686440"/>
          </a:xfrm>
          <a:prstGeom prst="rect">
            <a:avLst/>
          </a:prstGeom>
        </p:spPr>
      </p:pic>
    </p:spTree>
    <p:extLst>
      <p:ext uri="{BB962C8B-B14F-4D97-AF65-F5344CB8AC3E}">
        <p14:creationId xmlns:p14="http://schemas.microsoft.com/office/powerpoint/2010/main" val="235336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prioritize images">
            <a:extLst>
              <a:ext uri="{FF2B5EF4-FFF2-40B4-BE49-F238E27FC236}">
                <a16:creationId xmlns:a16="http://schemas.microsoft.com/office/drawing/2014/main" id="{864A9949-B4C6-42A5-7B7F-471E63C58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29" b="1"/>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75" name="Freeform: Shape 20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2" name="Freeform: Shape 207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53524E-4821-ACD2-EC35-0495FD7636BC}"/>
              </a:ext>
            </a:extLst>
          </p:cNvPr>
          <p:cNvSpPr>
            <a:spLocks noGrp="1"/>
          </p:cNvSpPr>
          <p:nvPr>
            <p:ph type="title"/>
          </p:nvPr>
        </p:nvSpPr>
        <p:spPr>
          <a:xfrm>
            <a:off x="323786" y="175298"/>
            <a:ext cx="4992624" cy="1243584"/>
          </a:xfrm>
        </p:spPr>
        <p:txBody>
          <a:bodyPr anchor="ctr">
            <a:normAutofit/>
          </a:bodyPr>
          <a:lstStyle/>
          <a:p>
            <a:r>
              <a:rPr lang="en-US" sz="3400" dirty="0"/>
              <a:t>Prioritization-</a:t>
            </a:r>
            <a:br>
              <a:rPr lang="en-US" sz="3400" dirty="0"/>
            </a:br>
            <a:r>
              <a:rPr lang="en-US" sz="3400" b="1" dirty="0">
                <a:solidFill>
                  <a:srgbClr val="FF0000"/>
                </a:solidFill>
              </a:rPr>
              <a:t>Critical</a:t>
            </a:r>
          </a:p>
        </p:txBody>
      </p:sp>
      <p:sp>
        <p:nvSpPr>
          <p:cNvPr id="2074" name="Rectangle 207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6" name="Rectangle 207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4F41AF7-EA20-E44C-B232-EE305801BD00}"/>
              </a:ext>
            </a:extLst>
          </p:cNvPr>
          <p:cNvSpPr>
            <a:spLocks noGrp="1"/>
          </p:cNvSpPr>
          <p:nvPr>
            <p:ph idx="1"/>
          </p:nvPr>
        </p:nvSpPr>
        <p:spPr>
          <a:xfrm>
            <a:off x="374904" y="1502229"/>
            <a:ext cx="5065776" cy="5001208"/>
          </a:xfrm>
        </p:spPr>
        <p:txBody>
          <a:bodyPr anchor="t">
            <a:normAutofit/>
          </a:bodyPr>
          <a:lstStyle/>
          <a:p>
            <a:pPr marL="0" indent="0">
              <a:buNone/>
            </a:pPr>
            <a:r>
              <a:rPr lang="en-US" sz="1400" b="1" i="0" u="none" strike="noStrike" baseline="0" dirty="0">
                <a:latin typeface="Segoe UI" panose="020B0502040204020203" pitchFamily="34" charset="0"/>
              </a:rPr>
              <a:t>Assigned to those actions, regardless of dollar value, that if not processed efficiently and effectively would: (and/or) </a:t>
            </a:r>
          </a:p>
          <a:p>
            <a:pPr lvl="1"/>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Put at risk, life, health, or safety of the staff, faculty, or students. </a:t>
            </a:r>
          </a:p>
          <a:p>
            <a:pPr marL="457200" lvl="1" indent="0">
              <a:buNone/>
            </a:pPr>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Disrupt the critical function of the University or academic program(s); and/or </a:t>
            </a:r>
          </a:p>
          <a:p>
            <a:pPr marL="457200" lvl="1" indent="0">
              <a:buNone/>
            </a:pPr>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Endanger the preservation or protection of property. </a:t>
            </a:r>
          </a:p>
          <a:p>
            <a:pPr marL="457200" lvl="1" indent="0">
              <a:buNone/>
            </a:pPr>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Negatively impact the primary mission and/or reputation of the University – failure to meet publicized initiatives, timelines, etc. </a:t>
            </a:r>
          </a:p>
          <a:p>
            <a:pPr marL="457200" lvl="1" indent="0">
              <a:buNone/>
            </a:pPr>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Create a security risk based on data/privacy/network. </a:t>
            </a:r>
          </a:p>
          <a:p>
            <a:pPr marL="457200" lvl="1" indent="0">
              <a:buNone/>
            </a:pPr>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As directed by the Chief Procurement Administrator. </a:t>
            </a:r>
          </a:p>
          <a:p>
            <a:endParaRPr lang="en-US" sz="1100" dirty="0"/>
          </a:p>
        </p:txBody>
      </p:sp>
      <p:sp>
        <p:nvSpPr>
          <p:cNvPr id="4" name="Slide Number Placeholder 3">
            <a:extLst>
              <a:ext uri="{FF2B5EF4-FFF2-40B4-BE49-F238E27FC236}">
                <a16:creationId xmlns:a16="http://schemas.microsoft.com/office/drawing/2014/main" id="{4378E985-82B9-22D1-4062-520AD66BEA40}"/>
              </a:ext>
            </a:extLst>
          </p:cNvPr>
          <p:cNvSpPr>
            <a:spLocks noGrp="1"/>
          </p:cNvSpPr>
          <p:nvPr>
            <p:ph type="sldNum" sz="quarter" idx="12"/>
          </p:nvPr>
        </p:nvSpPr>
        <p:spPr>
          <a:xfrm>
            <a:off x="9081136" y="6356350"/>
            <a:ext cx="2743200" cy="365125"/>
          </a:xfrm>
        </p:spPr>
        <p:txBody>
          <a:bodyPr>
            <a:normAutofit/>
          </a:bodyPr>
          <a:lstStyle/>
          <a:p>
            <a:pPr>
              <a:spcAft>
                <a:spcPts val="600"/>
              </a:spcAft>
            </a:pPr>
            <a:fld id="{DBA1B0FB-D917-4C8C-928F-313BD683BF39}" type="slidenum">
              <a:rPr lang="en-US">
                <a:solidFill>
                  <a:schemeClr val="bg1"/>
                </a:solidFill>
              </a:rPr>
              <a:pPr>
                <a:spcAft>
                  <a:spcPts val="600"/>
                </a:spcAft>
              </a:pPr>
              <a:t>11</a:t>
            </a:fld>
            <a:endParaRPr lang="en-US">
              <a:solidFill>
                <a:schemeClr val="bg1"/>
              </a:solidFill>
            </a:endParaRPr>
          </a:p>
        </p:txBody>
      </p:sp>
      <p:pic>
        <p:nvPicPr>
          <p:cNvPr id="7" name="Picture 6" descr="A cartoon of a duck holding a card&#10;&#10;Description automatically generated">
            <a:extLst>
              <a:ext uri="{FF2B5EF4-FFF2-40B4-BE49-F238E27FC236}">
                <a16:creationId xmlns:a16="http://schemas.microsoft.com/office/drawing/2014/main" id="{7F30E905-A7BA-E74A-92E7-41678A2F777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81" y="6077227"/>
            <a:ext cx="681292" cy="686440"/>
          </a:xfrm>
          <a:prstGeom prst="rect">
            <a:avLst/>
          </a:prstGeom>
        </p:spPr>
      </p:pic>
    </p:spTree>
    <p:extLst>
      <p:ext uri="{BB962C8B-B14F-4D97-AF65-F5344CB8AC3E}">
        <p14:creationId xmlns:p14="http://schemas.microsoft.com/office/powerpoint/2010/main" val="134727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prioritize images">
            <a:extLst>
              <a:ext uri="{FF2B5EF4-FFF2-40B4-BE49-F238E27FC236}">
                <a16:creationId xmlns:a16="http://schemas.microsoft.com/office/drawing/2014/main" id="{C704A2BF-8D63-6BC8-456D-901A43DEC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29" b="1"/>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94" name="Freeform: Shape 309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96" name="Freeform: Shape 309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53524E-4821-ACD2-EC35-0495FD7636BC}"/>
              </a:ext>
            </a:extLst>
          </p:cNvPr>
          <p:cNvSpPr>
            <a:spLocks noGrp="1"/>
          </p:cNvSpPr>
          <p:nvPr>
            <p:ph type="title"/>
          </p:nvPr>
        </p:nvSpPr>
        <p:spPr>
          <a:xfrm>
            <a:off x="323786" y="254003"/>
            <a:ext cx="4992624" cy="1243584"/>
          </a:xfrm>
        </p:spPr>
        <p:txBody>
          <a:bodyPr anchor="ctr">
            <a:normAutofit/>
          </a:bodyPr>
          <a:lstStyle/>
          <a:p>
            <a:r>
              <a:rPr lang="en-US" sz="3400" dirty="0"/>
              <a:t>Prioritization-</a:t>
            </a:r>
            <a:br>
              <a:rPr lang="en-US" sz="3400" dirty="0"/>
            </a:br>
            <a:r>
              <a:rPr lang="en-US" sz="3400" b="1" dirty="0">
                <a:solidFill>
                  <a:srgbClr val="FFC000"/>
                </a:solidFill>
              </a:rPr>
              <a:t>High</a:t>
            </a:r>
          </a:p>
        </p:txBody>
      </p:sp>
      <p:sp>
        <p:nvSpPr>
          <p:cNvPr id="3098" name="Rectangle 309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00" name="Rectangle 309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4F41AF7-EA20-E44C-B232-EE305801BD00}"/>
              </a:ext>
            </a:extLst>
          </p:cNvPr>
          <p:cNvSpPr>
            <a:spLocks noGrp="1"/>
          </p:cNvSpPr>
          <p:nvPr>
            <p:ph idx="1"/>
          </p:nvPr>
        </p:nvSpPr>
        <p:spPr>
          <a:xfrm>
            <a:off x="374904" y="2522949"/>
            <a:ext cx="5065776" cy="3402363"/>
          </a:xfrm>
        </p:spPr>
        <p:txBody>
          <a:bodyPr anchor="t">
            <a:normAutofit/>
          </a:bodyPr>
          <a:lstStyle/>
          <a:p>
            <a:pPr marL="0" indent="0">
              <a:buNone/>
            </a:pPr>
            <a:r>
              <a:rPr lang="en-US" sz="1400" b="1" i="0" u="none" strike="noStrike" baseline="0" dirty="0">
                <a:latin typeface="Segoe UI" panose="020B0502040204020203" pitchFamily="34" charset="0"/>
              </a:rPr>
              <a:t>Assigned to those actions, regardless of dollar value, that if not processed efficiently and effectively would: (and/or) </a:t>
            </a:r>
          </a:p>
          <a:p>
            <a:pPr lvl="1"/>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Impact the execution of strategic goals/vision of Executive leadership – when expressly stated.</a:t>
            </a:r>
          </a:p>
          <a:p>
            <a:pPr lvl="1"/>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Degrade the execution of Division/Departmental goals and timelines -- when expressly stated. </a:t>
            </a:r>
          </a:p>
          <a:p>
            <a:pPr lvl="1"/>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Disrupt operations aligned to academic year, athletic seasons, or critical path projects. </a:t>
            </a:r>
          </a:p>
          <a:p>
            <a:pPr lvl="1"/>
            <a:endParaRPr lang="en-US" sz="1400" b="0" i="0" u="none" strike="noStrike" baseline="0" dirty="0">
              <a:latin typeface="Segoe UI" panose="020B0502040204020203" pitchFamily="34" charset="0"/>
            </a:endParaRPr>
          </a:p>
          <a:p>
            <a:pPr lvl="1"/>
            <a:r>
              <a:rPr lang="en-US" sz="1400" b="0" i="0" u="none" strike="noStrike" baseline="0" dirty="0">
                <a:latin typeface="Segoe UI" panose="020B0502040204020203" pitchFamily="34" charset="0"/>
              </a:rPr>
              <a:t>As directed by the Chief Procurement Administrator. </a:t>
            </a:r>
          </a:p>
          <a:p>
            <a:endParaRPr lang="en-US" sz="1400" b="0" i="0" u="none" strike="noStrike" baseline="0" dirty="0">
              <a:latin typeface="Segoe UI" panose="020B0502040204020203" pitchFamily="34" charset="0"/>
            </a:endParaRPr>
          </a:p>
          <a:p>
            <a:pPr marL="0" indent="0">
              <a:buNone/>
            </a:pPr>
            <a:endParaRPr lang="en-US" sz="1400" dirty="0"/>
          </a:p>
        </p:txBody>
      </p:sp>
      <p:sp>
        <p:nvSpPr>
          <p:cNvPr id="4" name="Slide Number Placeholder 3">
            <a:extLst>
              <a:ext uri="{FF2B5EF4-FFF2-40B4-BE49-F238E27FC236}">
                <a16:creationId xmlns:a16="http://schemas.microsoft.com/office/drawing/2014/main" id="{4378E985-82B9-22D1-4062-520AD66BEA40}"/>
              </a:ext>
            </a:extLst>
          </p:cNvPr>
          <p:cNvSpPr>
            <a:spLocks noGrp="1"/>
          </p:cNvSpPr>
          <p:nvPr>
            <p:ph type="sldNum" sz="quarter" idx="12"/>
          </p:nvPr>
        </p:nvSpPr>
        <p:spPr>
          <a:xfrm>
            <a:off x="9081136" y="6356350"/>
            <a:ext cx="2743200" cy="365125"/>
          </a:xfrm>
        </p:spPr>
        <p:txBody>
          <a:bodyPr>
            <a:normAutofit/>
          </a:bodyPr>
          <a:lstStyle/>
          <a:p>
            <a:pPr>
              <a:spcAft>
                <a:spcPts val="600"/>
              </a:spcAft>
            </a:pPr>
            <a:fld id="{DBA1B0FB-D917-4C8C-928F-313BD683BF39}" type="slidenum">
              <a:rPr lang="en-US">
                <a:solidFill>
                  <a:schemeClr val="bg1"/>
                </a:solidFill>
              </a:rPr>
              <a:pPr>
                <a:spcAft>
                  <a:spcPts val="600"/>
                </a:spcAft>
              </a:pPr>
              <a:t>12</a:t>
            </a:fld>
            <a:endParaRPr lang="en-US">
              <a:solidFill>
                <a:schemeClr val="bg1"/>
              </a:solidFill>
            </a:endParaRPr>
          </a:p>
        </p:txBody>
      </p:sp>
      <p:pic>
        <p:nvPicPr>
          <p:cNvPr id="6" name="Picture 5" descr="A cartoon of a duck holding a card&#10;&#10;Description automatically generated">
            <a:extLst>
              <a:ext uri="{FF2B5EF4-FFF2-40B4-BE49-F238E27FC236}">
                <a16:creationId xmlns:a16="http://schemas.microsoft.com/office/drawing/2014/main" id="{EFAF8840-2638-BD34-6979-80F679EBD3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81" y="6077227"/>
            <a:ext cx="681292" cy="686440"/>
          </a:xfrm>
          <a:prstGeom prst="rect">
            <a:avLst/>
          </a:prstGeom>
        </p:spPr>
      </p:pic>
    </p:spTree>
    <p:extLst>
      <p:ext uri="{BB962C8B-B14F-4D97-AF65-F5344CB8AC3E}">
        <p14:creationId xmlns:p14="http://schemas.microsoft.com/office/powerpoint/2010/main" val="138220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3C2-1D1D-4ECE-A4E7-5B0DAA590B79}"/>
              </a:ext>
            </a:extLst>
          </p:cNvPr>
          <p:cNvSpPr>
            <a:spLocks noGrp="1"/>
          </p:cNvSpPr>
          <p:nvPr>
            <p:ph type="title"/>
          </p:nvPr>
        </p:nvSpPr>
        <p:spPr>
          <a:xfrm>
            <a:off x="761800" y="523876"/>
            <a:ext cx="5334197" cy="739540"/>
          </a:xfrm>
        </p:spPr>
        <p:txBody>
          <a:bodyPr anchor="ctr">
            <a:normAutofit/>
          </a:bodyPr>
          <a:lstStyle/>
          <a:p>
            <a:r>
              <a:rPr lang="en-US" sz="4000" dirty="0"/>
              <a:t>Signature Policy</a:t>
            </a:r>
          </a:p>
        </p:txBody>
      </p:sp>
      <p:sp>
        <p:nvSpPr>
          <p:cNvPr id="3" name="Content Placeholder 2">
            <a:extLst>
              <a:ext uri="{FF2B5EF4-FFF2-40B4-BE49-F238E27FC236}">
                <a16:creationId xmlns:a16="http://schemas.microsoft.com/office/drawing/2014/main" id="{2B57BBBC-1786-441F-8CFF-76E3BA6C0FD4}"/>
              </a:ext>
            </a:extLst>
          </p:cNvPr>
          <p:cNvSpPr>
            <a:spLocks noGrp="1"/>
          </p:cNvSpPr>
          <p:nvPr>
            <p:ph idx="1"/>
          </p:nvPr>
        </p:nvSpPr>
        <p:spPr>
          <a:xfrm>
            <a:off x="434340" y="1274302"/>
            <a:ext cx="7110428" cy="5361447"/>
          </a:xfrm>
        </p:spPr>
        <p:txBody>
          <a:bodyPr anchor="ctr">
            <a:normAutofit/>
          </a:bodyPr>
          <a:lstStyle/>
          <a:p>
            <a:r>
              <a:rPr lang="en-US" sz="1600" dirty="0">
                <a:cs typeface="Arial" panose="020B0604020202020204" pitchFamily="34" charset="0"/>
              </a:rPr>
              <a:t>The Board of Trustees on April 16, 2021 gave specific individuals signature authority to sign and enter into contracts on behalf of the University:</a:t>
            </a:r>
          </a:p>
          <a:p>
            <a:pPr lvl="1"/>
            <a:r>
              <a:rPr lang="en-US" sz="1600" b="1" dirty="0">
                <a:cs typeface="Arial" panose="020B0604020202020204" pitchFamily="34" charset="0"/>
              </a:rPr>
              <a:t>The President</a:t>
            </a:r>
          </a:p>
          <a:p>
            <a:pPr lvl="1"/>
            <a:r>
              <a:rPr lang="en-US" sz="1600" b="1" dirty="0">
                <a:cs typeface="Arial" panose="020B0604020202020204" pitchFamily="34" charset="0"/>
              </a:rPr>
              <a:t>Chief Financial Officer</a:t>
            </a:r>
          </a:p>
          <a:p>
            <a:pPr lvl="1"/>
            <a:r>
              <a:rPr lang="en-US" sz="1600" b="1" dirty="0">
                <a:cs typeface="Arial" panose="020B0604020202020204" pitchFamily="34" charset="0"/>
              </a:rPr>
              <a:t>Designated Procurement &amp; Payment Services personnel</a:t>
            </a:r>
          </a:p>
          <a:p>
            <a:pPr fontAlgn="base"/>
            <a:r>
              <a:rPr lang="en-US" sz="1600" b="1" dirty="0">
                <a:cs typeface="Arial" panose="020B0604020202020204" pitchFamily="34" charset="0"/>
              </a:rPr>
              <a:t>Unless delegated in writing by the President or CFO, no one else is authorized to sign. </a:t>
            </a:r>
          </a:p>
          <a:p>
            <a:pPr fontAlgn="base"/>
            <a:r>
              <a:rPr lang="en-US" sz="1600" b="1" dirty="0">
                <a:cs typeface="Arial" panose="020B0604020202020204" pitchFamily="34" charset="0"/>
              </a:rPr>
              <a:t>Notices to proceed (“NTP”) are in effect using a signature authority and are violations of the signature policy. </a:t>
            </a:r>
          </a:p>
          <a:p>
            <a:pPr fontAlgn="base"/>
            <a:r>
              <a:rPr lang="en-US" sz="1600" b="1" dirty="0">
                <a:cs typeface="Arial" panose="020B0604020202020204" pitchFamily="34" charset="0"/>
              </a:rPr>
              <a:t>Please, do not sign any contract on behalf of Liberty University.</a:t>
            </a:r>
          </a:p>
          <a:p>
            <a:pPr fontAlgn="base"/>
            <a:r>
              <a:rPr lang="en-US" sz="1600" b="1" dirty="0">
                <a:cs typeface="Arial" panose="020B0604020202020204" pitchFamily="34" charset="0"/>
              </a:rPr>
              <a:t>Students are not authorized to sign anything on behalf of the University. </a:t>
            </a:r>
          </a:p>
          <a:p>
            <a:pPr fontAlgn="base"/>
            <a:r>
              <a:rPr lang="en-US" sz="1600" dirty="0">
                <a:cs typeface="Arial" panose="020B0604020202020204" pitchFamily="34" charset="0"/>
              </a:rPr>
              <a:t>Submit all contracts to the Contracts Team through BuyLU. Quotes with terms &amp; conditions attached or linked also need to be reviewed by the Contracts Team.</a:t>
            </a:r>
          </a:p>
          <a:p>
            <a:pPr marL="0" indent="0" fontAlgn="base">
              <a:buNone/>
            </a:pPr>
            <a:endParaRPr lang="en-US" sz="1600" dirty="0">
              <a:cs typeface="Arial" panose="020B0604020202020204" pitchFamily="34" charset="0"/>
            </a:endParaRPr>
          </a:p>
          <a:p>
            <a:pPr marL="0" indent="0">
              <a:buNone/>
            </a:pPr>
            <a:endParaRPr lang="en-US" sz="800" dirty="0"/>
          </a:p>
        </p:txBody>
      </p:sp>
      <p:pic>
        <p:nvPicPr>
          <p:cNvPr id="6" name="Picture 5" descr="Woman signing contract">
            <a:extLst>
              <a:ext uri="{FF2B5EF4-FFF2-40B4-BE49-F238E27FC236}">
                <a16:creationId xmlns:a16="http://schemas.microsoft.com/office/drawing/2014/main" id="{D7A7FEA1-0656-7C91-0AA7-292E8C2FC75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58"/>
          <a:stretch/>
        </p:blipFill>
        <p:spPr>
          <a:xfrm>
            <a:off x="7800474" y="-10886"/>
            <a:ext cx="4391526"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9179E44C-289A-49F5-93E5-DE0854EDADC8}"/>
              </a:ext>
            </a:extLst>
          </p:cNvPr>
          <p:cNvSpPr>
            <a:spLocks noGrp="1"/>
          </p:cNvSpPr>
          <p:nvPr>
            <p:ph type="sldNum" sz="quarter" idx="12"/>
          </p:nvPr>
        </p:nvSpPr>
        <p:spPr>
          <a:xfrm>
            <a:off x="10167869" y="6356350"/>
            <a:ext cx="1768425" cy="365125"/>
          </a:xfrm>
        </p:spPr>
        <p:txBody>
          <a:bodyPr>
            <a:normAutofit/>
          </a:bodyPr>
          <a:lstStyle/>
          <a:p>
            <a:pPr>
              <a:spcAft>
                <a:spcPts val="600"/>
              </a:spcAft>
            </a:pPr>
            <a:fld id="{DBA1B0FB-D917-4C8C-928F-313BD683BF39}"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241343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CE6B6B-462B-2A0D-FECF-0DAEDF76840D}"/>
              </a:ext>
            </a:extLst>
          </p:cNvPr>
          <p:cNvSpPr>
            <a:spLocks noGrp="1"/>
          </p:cNvSpPr>
          <p:nvPr>
            <p:ph type="title"/>
          </p:nvPr>
        </p:nvSpPr>
        <p:spPr>
          <a:xfrm>
            <a:off x="1137034" y="609597"/>
            <a:ext cx="9392421" cy="1330841"/>
          </a:xfrm>
        </p:spPr>
        <p:txBody>
          <a:bodyPr>
            <a:normAutofit/>
          </a:bodyPr>
          <a:lstStyle/>
          <a:p>
            <a:r>
              <a:rPr lang="en-US"/>
              <a:t>Timing &amp; Coordination</a:t>
            </a:r>
            <a:endParaRPr lang="en-US" dirty="0"/>
          </a:p>
        </p:txBody>
      </p:sp>
      <p:sp>
        <p:nvSpPr>
          <p:cNvPr id="3" name="Content Placeholder 2">
            <a:extLst>
              <a:ext uri="{FF2B5EF4-FFF2-40B4-BE49-F238E27FC236}">
                <a16:creationId xmlns:a16="http://schemas.microsoft.com/office/drawing/2014/main" id="{0A20EC76-011B-770B-439D-100A8784D982}"/>
              </a:ext>
            </a:extLst>
          </p:cNvPr>
          <p:cNvSpPr>
            <a:spLocks noGrp="1"/>
          </p:cNvSpPr>
          <p:nvPr>
            <p:ph idx="1"/>
          </p:nvPr>
        </p:nvSpPr>
        <p:spPr>
          <a:xfrm>
            <a:off x="544945" y="2061836"/>
            <a:ext cx="5551055" cy="4294514"/>
          </a:xfrm>
        </p:spPr>
        <p:txBody>
          <a:bodyPr>
            <a:normAutofit/>
          </a:bodyPr>
          <a:lstStyle/>
          <a:p>
            <a:pPr marL="0" indent="0">
              <a:buNone/>
            </a:pPr>
            <a:r>
              <a:rPr lang="en-US" sz="1600" b="0" i="0" u="none" strike="noStrike" baseline="0" dirty="0">
                <a:latin typeface="Segoe UI" panose="020B0502040204020203" pitchFamily="34" charset="0"/>
              </a:rPr>
              <a:t>All contracts exceeding $100,000 require a final signature by the CFO</a:t>
            </a:r>
            <a:r>
              <a:rPr lang="en-US" sz="1600" dirty="0">
                <a:latin typeface="Segoe UI" panose="020B0502040204020203" pitchFamily="34" charset="0"/>
              </a:rPr>
              <a:t>.</a:t>
            </a:r>
            <a:endParaRPr lang="en-US" sz="1600" b="0" i="0" u="none" strike="noStrike" baseline="0" dirty="0">
              <a:latin typeface="Segoe UI" panose="020B0502040204020203" pitchFamily="34" charset="0"/>
            </a:endParaRPr>
          </a:p>
          <a:p>
            <a:pPr marL="457200" lvl="1" indent="0">
              <a:buNone/>
            </a:pPr>
            <a:r>
              <a:rPr lang="en-US" sz="1600" b="0" i="0" u="none" strike="noStrike" baseline="0" dirty="0">
                <a:latin typeface="Segoe UI" panose="020B0502040204020203" pitchFamily="34" charset="0"/>
              </a:rPr>
              <a:t>a. All Construction contracts require the review and approval of the CFO. </a:t>
            </a:r>
          </a:p>
          <a:p>
            <a:pPr marL="457200" lvl="1" indent="0">
              <a:buNone/>
            </a:pPr>
            <a:endParaRPr lang="en-US" sz="1600" b="0" i="0" u="none" strike="noStrike" baseline="0" dirty="0">
              <a:latin typeface="Segoe UI" panose="020B0502040204020203" pitchFamily="34" charset="0"/>
            </a:endParaRPr>
          </a:p>
          <a:p>
            <a:pPr marL="457200" lvl="1" indent="0">
              <a:buNone/>
            </a:pPr>
            <a:r>
              <a:rPr lang="en-US" sz="1600" b="0" i="0" u="none" strike="noStrike" baseline="0" dirty="0">
                <a:latin typeface="Segoe UI" panose="020B0502040204020203" pitchFamily="34" charset="0"/>
              </a:rPr>
              <a:t>b. Contracts exceeding $1,000,000 require the approval of the President. </a:t>
            </a:r>
          </a:p>
          <a:p>
            <a:pPr marL="457200" lvl="1" indent="0">
              <a:buNone/>
            </a:pPr>
            <a:endParaRPr lang="en-US" sz="1600" b="0" i="0" u="none" strike="noStrike" baseline="0" dirty="0">
              <a:latin typeface="Segoe UI" panose="020B0502040204020203" pitchFamily="34" charset="0"/>
            </a:endParaRPr>
          </a:p>
          <a:p>
            <a:pPr marL="457200" lvl="1" indent="0">
              <a:buNone/>
            </a:pPr>
            <a:r>
              <a:rPr lang="en-US" sz="1600" b="0" i="0" u="none" strike="noStrike" baseline="0" dirty="0">
                <a:latin typeface="Segoe UI" panose="020B0502040204020203" pitchFamily="34" charset="0"/>
              </a:rPr>
              <a:t>c. Contracts exceeding $2,000,000 require the approval of the President and the CFO.</a:t>
            </a:r>
          </a:p>
          <a:p>
            <a:pPr marL="457200" lvl="1" indent="0">
              <a:buNone/>
            </a:pPr>
            <a:r>
              <a:rPr lang="en-US" sz="1600" b="0" i="0" u="none" strike="noStrike" baseline="0" dirty="0">
                <a:latin typeface="Segoe UI" panose="020B0502040204020203" pitchFamily="34" charset="0"/>
              </a:rPr>
              <a:t> </a:t>
            </a:r>
          </a:p>
          <a:p>
            <a:pPr marL="457200" lvl="1" indent="0">
              <a:buNone/>
            </a:pPr>
            <a:r>
              <a:rPr lang="en-US" sz="1600" b="0" i="0" u="none" strike="noStrike" baseline="0" dirty="0">
                <a:latin typeface="Segoe UI" panose="020B0502040204020203" pitchFamily="34" charset="0"/>
              </a:rPr>
              <a:t>d. Contracts exceeding $5,000,000 require the review and approval of the Board’s Budget and Finance Committee; approvals will be routed through the CFO for submission to the committee. </a:t>
            </a:r>
          </a:p>
          <a:p>
            <a:endParaRPr lang="en-US" sz="1300" dirty="0"/>
          </a:p>
        </p:txBody>
      </p:sp>
      <p:pic>
        <p:nvPicPr>
          <p:cNvPr id="1026" name="Picture 2" descr="See the source image">
            <a:extLst>
              <a:ext uri="{FF2B5EF4-FFF2-40B4-BE49-F238E27FC236}">
                <a16:creationId xmlns:a16="http://schemas.microsoft.com/office/drawing/2014/main" id="{924443FB-E9C3-29AE-152D-BA5D56958C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901659"/>
            <a:ext cx="4788505" cy="2322424"/>
          </a:xfrm>
          <a:prstGeom prst="rect">
            <a:avLst/>
          </a:prstGeom>
          <a:noFill/>
          <a:extLst>
            <a:ext uri="{909E8E84-426E-40DD-AFC4-6F175D3DCCD1}">
              <a14:hiddenFill xmlns:a14="http://schemas.microsoft.com/office/drawing/2010/main">
                <a:solidFill>
                  <a:srgbClr val="FFFFFF"/>
                </a:solidFill>
              </a14:hiddenFill>
            </a:ext>
          </a:extLst>
        </p:spPr>
      </p:pic>
      <p:sp>
        <p:nvSpPr>
          <p:cNvPr id="1041" name="Freeform: Shape 104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FD0DC8C1-1E82-92C1-2353-8FF7930D9B9E}"/>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z="1000"/>
              <a:pPr>
                <a:spcAft>
                  <a:spcPts val="600"/>
                </a:spcAft>
              </a:pPr>
              <a:t>14</a:t>
            </a:fld>
            <a:endParaRPr lang="en-US" sz="1000"/>
          </a:p>
        </p:txBody>
      </p:sp>
    </p:spTree>
    <p:extLst>
      <p:ext uri="{BB962C8B-B14F-4D97-AF65-F5344CB8AC3E}">
        <p14:creationId xmlns:p14="http://schemas.microsoft.com/office/powerpoint/2010/main" val="159870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2B2129-574A-6816-8E16-EB241569EB43}"/>
              </a:ext>
            </a:extLst>
          </p:cNvPr>
          <p:cNvSpPr>
            <a:spLocks noGrp="1"/>
          </p:cNvSpPr>
          <p:nvPr>
            <p:ph type="title"/>
          </p:nvPr>
        </p:nvSpPr>
        <p:spPr>
          <a:xfrm>
            <a:off x="1137034" y="609597"/>
            <a:ext cx="9392421" cy="1330841"/>
          </a:xfrm>
        </p:spPr>
        <p:txBody>
          <a:bodyPr>
            <a:normAutofit/>
          </a:bodyPr>
          <a:lstStyle/>
          <a:p>
            <a:r>
              <a:rPr lang="en-US" dirty="0"/>
              <a:t>Timing &amp; Coordination</a:t>
            </a:r>
          </a:p>
        </p:txBody>
      </p:sp>
      <p:sp>
        <p:nvSpPr>
          <p:cNvPr id="3" name="Content Placeholder 2">
            <a:extLst>
              <a:ext uri="{FF2B5EF4-FFF2-40B4-BE49-F238E27FC236}">
                <a16:creationId xmlns:a16="http://schemas.microsoft.com/office/drawing/2014/main" id="{B770C75A-10D5-21E3-673C-60E6C5CD8D35}"/>
              </a:ext>
            </a:extLst>
          </p:cNvPr>
          <p:cNvSpPr>
            <a:spLocks noGrp="1"/>
          </p:cNvSpPr>
          <p:nvPr>
            <p:ph idx="1"/>
          </p:nvPr>
        </p:nvSpPr>
        <p:spPr>
          <a:xfrm>
            <a:off x="1137034" y="2198362"/>
            <a:ext cx="4958966" cy="3917773"/>
          </a:xfrm>
        </p:spPr>
        <p:txBody>
          <a:bodyPr>
            <a:normAutofit/>
          </a:bodyPr>
          <a:lstStyle/>
          <a:p>
            <a:r>
              <a:rPr lang="en-US" sz="1700" b="0" i="0" u="none" strike="noStrike" baseline="0" dirty="0">
                <a:latin typeface="Segoe UI" panose="020B0502040204020203" pitchFamily="34" charset="0"/>
              </a:rPr>
              <a:t>Legal Affairs must review and approve the following contracts prior to submitting them for BOT, President and/or CFO approvals: </a:t>
            </a:r>
          </a:p>
          <a:p>
            <a:pPr marL="457200" lvl="1" indent="0">
              <a:buNone/>
            </a:pPr>
            <a:r>
              <a:rPr lang="en-US" sz="1700" b="0" i="0" u="none" strike="noStrike" baseline="0" dirty="0">
                <a:latin typeface="Segoe UI" panose="020B0502040204020203" pitchFamily="34" charset="0"/>
              </a:rPr>
              <a:t>a. Contracts, renewals, or amendments exceeding $1,000,000. </a:t>
            </a:r>
          </a:p>
          <a:p>
            <a:pPr marL="457200" lvl="1" indent="0">
              <a:buNone/>
            </a:pPr>
            <a:r>
              <a:rPr lang="en-US" sz="1700" dirty="0">
                <a:latin typeface="Segoe UI" panose="020B0502040204020203" pitchFamily="34" charset="0"/>
              </a:rPr>
              <a:t>b</a:t>
            </a:r>
            <a:r>
              <a:rPr lang="en-US" sz="1700" b="0" i="0" u="none" strike="noStrike" baseline="0" dirty="0">
                <a:latin typeface="Segoe UI" panose="020B0502040204020203" pitchFamily="34" charset="0"/>
              </a:rPr>
              <a:t>. All construction agreements regardless of value, except Legal Affairs approved templates. </a:t>
            </a:r>
          </a:p>
          <a:p>
            <a:endParaRPr lang="en-US" sz="1700" b="0" i="0" u="none" strike="noStrike" baseline="0" dirty="0">
              <a:latin typeface="Segoe UI" panose="020B0502040204020203" pitchFamily="34" charset="0"/>
            </a:endParaRPr>
          </a:p>
          <a:p>
            <a:r>
              <a:rPr lang="en-US" sz="1700" b="0" i="0" u="none" strike="noStrike" baseline="0" dirty="0">
                <a:latin typeface="Segoe UI" panose="020B0502040204020203" pitchFamily="34" charset="0"/>
              </a:rPr>
              <a:t>It is the responsibility of the Department seeking to enter negotiations to contract with a supplier to coordinate with other stakeholders who may be directly or indirectly implicated in the performance of the contract. </a:t>
            </a:r>
          </a:p>
          <a:p>
            <a:endParaRPr lang="en-US" sz="1700" dirty="0"/>
          </a:p>
        </p:txBody>
      </p:sp>
      <p:pic>
        <p:nvPicPr>
          <p:cNvPr id="5" name="Picture 2" descr="See the source image">
            <a:extLst>
              <a:ext uri="{FF2B5EF4-FFF2-40B4-BE49-F238E27FC236}">
                <a16:creationId xmlns:a16="http://schemas.microsoft.com/office/drawing/2014/main" id="{8BBB71A1-1BBB-5B43-9BCA-586A2A7793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901659"/>
            <a:ext cx="4788505" cy="23224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ED8F3C9-E2EC-4C0E-BA4D-E5DD6C40712C}"/>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z="1000"/>
              <a:pPr>
                <a:spcAft>
                  <a:spcPts val="600"/>
                </a:spcAft>
              </a:pPr>
              <a:t>15</a:t>
            </a:fld>
            <a:endParaRPr lang="en-US" sz="1000"/>
          </a:p>
        </p:txBody>
      </p:sp>
    </p:spTree>
    <p:extLst>
      <p:ext uri="{BB962C8B-B14F-4D97-AF65-F5344CB8AC3E}">
        <p14:creationId xmlns:p14="http://schemas.microsoft.com/office/powerpoint/2010/main" val="25877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lose-up of a pen on a paper&#10;&#10;Description automatically generated">
            <a:extLst>
              <a:ext uri="{FF2B5EF4-FFF2-40B4-BE49-F238E27FC236}">
                <a16:creationId xmlns:a16="http://schemas.microsoft.com/office/drawing/2014/main" id="{2DCE2D6E-C341-5AFD-98ED-37713B74C0F1}"/>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414"/>
          <a:stretch/>
        </p:blipFill>
        <p:spPr>
          <a:xfrm>
            <a:off x="1" y="1"/>
            <a:ext cx="12192000" cy="6857999"/>
          </a:xfrm>
          <a:prstGeom prst="rect">
            <a:avLst/>
          </a:prstGeom>
        </p:spPr>
      </p:pic>
      <p:sp>
        <p:nvSpPr>
          <p:cNvPr id="56" name="Freeform: Shape 55">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C06E47A3-F3A7-4FBA-A8E1-7B8A034925B8}"/>
              </a:ext>
            </a:extLst>
          </p:cNvPr>
          <p:cNvSpPr>
            <a:spLocks noGrp="1"/>
          </p:cNvSpPr>
          <p:nvPr>
            <p:ph type="title"/>
          </p:nvPr>
        </p:nvSpPr>
        <p:spPr>
          <a:xfrm>
            <a:off x="1215900" y="1071349"/>
            <a:ext cx="5886449" cy="1211475"/>
          </a:xfrm>
        </p:spPr>
        <p:txBody>
          <a:bodyPr vert="horz" lIns="91440" tIns="45720" rIns="91440" bIns="45720" rtlCol="0" anchor="ctr">
            <a:normAutofit/>
          </a:bodyPr>
          <a:lstStyle/>
          <a:p>
            <a:pPr algn="ctr"/>
            <a:r>
              <a:rPr lang="en-US" sz="3600" dirty="0">
                <a:solidFill>
                  <a:schemeClr val="bg2">
                    <a:lumMod val="10000"/>
                  </a:schemeClr>
                </a:solidFill>
              </a:rPr>
              <a:t>Independent Contractor Agreement (ICA)</a:t>
            </a:r>
          </a:p>
        </p:txBody>
      </p:sp>
      <p:sp>
        <p:nvSpPr>
          <p:cNvPr id="6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E56BD26-6D58-06E6-89AF-15D8848CCD8F}"/>
              </a:ext>
            </a:extLst>
          </p:cNvPr>
          <p:cNvSpPr>
            <a:spLocks noGrp="1"/>
          </p:cNvSpPr>
          <p:nvPr>
            <p:ph type="body" sz="half" idx="2"/>
          </p:nvPr>
        </p:nvSpPr>
        <p:spPr>
          <a:xfrm>
            <a:off x="1283384" y="2282824"/>
            <a:ext cx="5751481" cy="3374173"/>
          </a:xfrm>
        </p:spPr>
        <p:txBody>
          <a:bodyPr vert="horz" lIns="91440" tIns="45720" rIns="91440" bIns="45720" rtlCol="0" anchor="ctr">
            <a:normAutofit lnSpcReduction="10000"/>
          </a:bodyPr>
          <a:lstStyle/>
          <a:p>
            <a:pPr lvl="0" indent="-228600">
              <a:buFont typeface="Arial" panose="020B0604020202020204" pitchFamily="34" charset="0"/>
              <a:buChar char="•"/>
            </a:pPr>
            <a:r>
              <a:rPr lang="en-US" sz="1700" dirty="0">
                <a:solidFill>
                  <a:schemeClr val="bg2">
                    <a:lumMod val="10000"/>
                  </a:schemeClr>
                </a:solidFill>
              </a:rPr>
              <a:t>Independent Contractor Agreement Process &amp; Policy: </a:t>
            </a:r>
            <a:r>
              <a:rPr lang="en-US" sz="1700" dirty="0">
                <a:hlinkClick r:id="rId4"/>
              </a:rPr>
              <a:t>https://www.liberty.edu/human-resources/forms-policies/independent-contractor-policy/</a:t>
            </a:r>
            <a:endParaRPr lang="en-US" sz="1700" dirty="0"/>
          </a:p>
          <a:p>
            <a:pPr lvl="0" indent="-228600">
              <a:buFont typeface="Arial" panose="020B0604020202020204" pitchFamily="34" charset="0"/>
              <a:buChar char="•"/>
            </a:pPr>
            <a:r>
              <a:rPr lang="en-US" sz="1700" dirty="0">
                <a:solidFill>
                  <a:schemeClr val="bg2">
                    <a:lumMod val="10000"/>
                  </a:schemeClr>
                </a:solidFill>
              </a:rPr>
              <a:t>An Independent Contractor Questionnaire (“ICQ”), signed by HR, is required before proceeding with the ICA. </a:t>
            </a:r>
          </a:p>
          <a:p>
            <a:pPr lvl="0" indent="-228600">
              <a:buFont typeface="Arial" panose="020B0604020202020204" pitchFamily="34" charset="0"/>
              <a:buChar char="•"/>
            </a:pPr>
            <a:r>
              <a:rPr lang="en-US" sz="1700" dirty="0">
                <a:solidFill>
                  <a:schemeClr val="bg2">
                    <a:lumMod val="10000"/>
                  </a:schemeClr>
                </a:solidFill>
              </a:rPr>
              <a:t>This requirement/process is based on federal and state laws that have IRS implications.</a:t>
            </a:r>
          </a:p>
          <a:p>
            <a:pPr lvl="0" indent="-228600">
              <a:buFont typeface="Arial" panose="020B0604020202020204" pitchFamily="34" charset="0"/>
              <a:buChar char="•"/>
            </a:pPr>
            <a:r>
              <a:rPr lang="en-US" sz="1700" dirty="0">
                <a:solidFill>
                  <a:schemeClr val="bg2">
                    <a:lumMod val="10000"/>
                  </a:schemeClr>
                </a:solidFill>
              </a:rPr>
              <a:t>ICA &amp; the signed ICQ must be submitted into BuyLU as a new contract request to be processed. </a:t>
            </a:r>
          </a:p>
          <a:p>
            <a:pPr lvl="0" indent="-228600">
              <a:buFont typeface="Arial" panose="020B0604020202020204" pitchFamily="34" charset="0"/>
              <a:buChar char="•"/>
            </a:pPr>
            <a:r>
              <a:rPr lang="en-US" sz="1700" dirty="0">
                <a:solidFill>
                  <a:schemeClr val="bg2">
                    <a:lumMod val="10000"/>
                  </a:schemeClr>
                </a:solidFill>
              </a:rPr>
              <a:t>Please do not have the ICA signed by the vendor prior to the Contract Administrator review.</a:t>
            </a:r>
          </a:p>
          <a:p>
            <a:pPr lvl="0" indent="-228600">
              <a:buFont typeface="Arial" panose="020B0604020202020204" pitchFamily="34" charset="0"/>
              <a:buChar char="•"/>
            </a:pPr>
            <a:r>
              <a:rPr lang="en-US" sz="1700" dirty="0">
                <a:solidFill>
                  <a:schemeClr val="bg2">
                    <a:lumMod val="10000"/>
                  </a:schemeClr>
                </a:solidFill>
              </a:rPr>
              <a:t>The Contract Administrator will countersign the ICA.</a:t>
            </a:r>
          </a:p>
          <a:p>
            <a:pPr indent="-228600">
              <a:buFont typeface="Arial" panose="020B0604020202020204" pitchFamily="34" charset="0"/>
              <a:buChar char="•"/>
            </a:pPr>
            <a:endParaRPr lang="en-US" sz="1700" dirty="0"/>
          </a:p>
        </p:txBody>
      </p:sp>
      <p:sp>
        <p:nvSpPr>
          <p:cNvPr id="7" name="Slide Number Placeholder 6">
            <a:extLst>
              <a:ext uri="{FF2B5EF4-FFF2-40B4-BE49-F238E27FC236}">
                <a16:creationId xmlns:a16="http://schemas.microsoft.com/office/drawing/2014/main" id="{F8FDD9AF-40C0-DE6F-A92B-1F68913CBDE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A1B0FB-D917-4C8C-928F-313BD683BF39}" type="slidenum">
              <a:rPr lang="en-US" sz="1000">
                <a:solidFill>
                  <a:srgbClr val="FFFFFF"/>
                </a:solidFill>
                <a:latin typeface="Calibri" panose="020F0502020204030204"/>
              </a:rPr>
              <a:pPr>
                <a:spcAft>
                  <a:spcPts val="600"/>
                </a:spcAft>
                <a:defRPr/>
              </a:pPr>
              <a:t>16</a:t>
            </a:fld>
            <a:endParaRPr lang="en-US" sz="1000">
              <a:solidFill>
                <a:srgbClr val="FFFFFF"/>
              </a:solidFill>
              <a:latin typeface="Calibri" panose="020F0502020204030204"/>
            </a:endParaRPr>
          </a:p>
        </p:txBody>
      </p:sp>
    </p:spTree>
    <p:extLst>
      <p:ext uri="{BB962C8B-B14F-4D97-AF65-F5344CB8AC3E}">
        <p14:creationId xmlns:p14="http://schemas.microsoft.com/office/powerpoint/2010/main" val="129725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giving a presentation to a group of people&#10;&#10;Description automatically generated">
            <a:extLst>
              <a:ext uri="{FF2B5EF4-FFF2-40B4-BE49-F238E27FC236}">
                <a16:creationId xmlns:a16="http://schemas.microsoft.com/office/drawing/2014/main" id="{E746558E-7F25-AB36-EE81-989E7979E260}"/>
              </a:ext>
            </a:extLst>
          </p:cNvPr>
          <p:cNvPicPr>
            <a:picLocks noChangeAspect="1"/>
          </p:cNvPicPr>
          <p:nvPr/>
        </p:nvPicPr>
        <p:blipFill>
          <a:blip r:embed="rId2">
            <a:extLst>
              <a:ext uri="{28A0092B-C50C-407E-A947-70E740481C1C}">
                <a14:useLocalDpi xmlns:a14="http://schemas.microsoft.com/office/drawing/2010/main" val="0"/>
              </a:ext>
            </a:extLst>
          </a:blip>
          <a:srcRect b="15730"/>
          <a:stretch/>
        </p:blipFill>
        <p:spPr>
          <a:xfrm>
            <a:off x="1" y="1"/>
            <a:ext cx="12192000" cy="6857999"/>
          </a:xfrm>
          <a:prstGeom prst="rect">
            <a:avLst/>
          </a:prstGeom>
        </p:spPr>
      </p:pic>
      <p:sp useBgFill="1">
        <p:nvSpPr>
          <p:cNvPr id="37" name="Freeform: Shape 36">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5E9C52-60E8-B88F-1AF6-5E34AE913713}"/>
              </a:ext>
            </a:extLst>
          </p:cNvPr>
          <p:cNvSpPr>
            <a:spLocks noGrp="1"/>
          </p:cNvSpPr>
          <p:nvPr>
            <p:ph type="title"/>
          </p:nvPr>
        </p:nvSpPr>
        <p:spPr>
          <a:xfrm>
            <a:off x="1022368" y="828515"/>
            <a:ext cx="4775162" cy="1182687"/>
          </a:xfrm>
        </p:spPr>
        <p:txBody>
          <a:bodyPr>
            <a:normAutofit/>
          </a:bodyPr>
          <a:lstStyle/>
          <a:p>
            <a:pPr algn="ctr"/>
            <a:r>
              <a:rPr lang="en-US" sz="3600"/>
              <a:t>Short Form Contracts</a:t>
            </a:r>
            <a:endParaRPr lang="en-US" sz="3600" dirty="0"/>
          </a:p>
        </p:txBody>
      </p:sp>
      <p:sp>
        <p:nvSpPr>
          <p:cNvPr id="38"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98F87F77-27DE-C0BF-3FB5-AE8FEF2BAD04}"/>
              </a:ext>
            </a:extLst>
          </p:cNvPr>
          <p:cNvSpPr>
            <a:spLocks noGrp="1"/>
          </p:cNvSpPr>
          <p:nvPr>
            <p:ph idx="1"/>
          </p:nvPr>
        </p:nvSpPr>
        <p:spPr>
          <a:xfrm>
            <a:off x="1189319" y="2043404"/>
            <a:ext cx="4458446" cy="3613593"/>
          </a:xfrm>
        </p:spPr>
        <p:txBody>
          <a:bodyPr anchor="ctr">
            <a:normAutofit lnSpcReduction="10000"/>
          </a:bodyPr>
          <a:lstStyle/>
          <a:p>
            <a:pPr lvl="0">
              <a:spcAft>
                <a:spcPts val="600"/>
              </a:spcAft>
            </a:pPr>
            <a:r>
              <a:rPr lang="en-US" sz="1600" kern="1200" dirty="0"/>
              <a:t>Short Form Contracts (“SFC”) currently available:</a:t>
            </a:r>
          </a:p>
          <a:p>
            <a:pPr lvl="1">
              <a:spcAft>
                <a:spcPct val="15000"/>
              </a:spcAft>
              <a:buFont typeface="+mj-lt"/>
              <a:buAutoNum type="arabicPeriod"/>
            </a:pPr>
            <a:r>
              <a:rPr lang="en-US" sz="1600" kern="1200" dirty="0"/>
              <a:t> Short Form for Guest Speakers</a:t>
            </a:r>
          </a:p>
          <a:p>
            <a:pPr lvl="1">
              <a:spcAft>
                <a:spcPct val="15000"/>
              </a:spcAft>
              <a:buFont typeface="+mj-lt"/>
              <a:buAutoNum type="arabicPeriod"/>
            </a:pPr>
            <a:r>
              <a:rPr lang="en-US" sz="1600" kern="1200" dirty="0"/>
              <a:t> Short Form for Game Officials</a:t>
            </a:r>
          </a:p>
          <a:p>
            <a:pPr lvl="0">
              <a:spcAft>
                <a:spcPct val="15000"/>
              </a:spcAft>
              <a:buFont typeface="Arial" panose="020B0604020202020204" pitchFamily="34" charset="0"/>
              <a:buChar char="•"/>
            </a:pPr>
            <a:r>
              <a:rPr lang="en-US" sz="1600" dirty="0">
                <a:latin typeface="Segoe UI"/>
              </a:rPr>
              <a:t>R</a:t>
            </a:r>
            <a:r>
              <a:rPr lang="en-US" sz="1600" kern="1200" dirty="0">
                <a:latin typeface="Segoe UI"/>
                <a:ea typeface="+mn-ea"/>
                <a:cs typeface="+mn-cs"/>
              </a:rPr>
              <a:t>equires the signed Independent Contractor Questionnaire (“ICQ”) from HR.</a:t>
            </a:r>
          </a:p>
          <a:p>
            <a:pPr lvl="0">
              <a:spcAft>
                <a:spcPct val="15000"/>
              </a:spcAft>
            </a:pPr>
            <a:r>
              <a:rPr lang="en-US" sz="1600" kern="1200" dirty="0"/>
              <a:t>The Short From contract is to be used for Speakers/Performers who will not be interacting or engaging with students. </a:t>
            </a:r>
          </a:p>
          <a:p>
            <a:pPr lvl="0">
              <a:spcAft>
                <a:spcPct val="15000"/>
              </a:spcAft>
            </a:pPr>
            <a:r>
              <a:rPr lang="en-US" sz="1600" kern="1200" dirty="0"/>
              <a:t>SFC does not need to go through Contracts. The SFC and the ICQ can be attached directly on a requisition to be processed. </a:t>
            </a:r>
          </a:p>
          <a:p>
            <a:pPr lvl="0">
              <a:spcAft>
                <a:spcPct val="15000"/>
              </a:spcAft>
            </a:pPr>
            <a:r>
              <a:rPr lang="en-US" sz="1600" kern="1200" dirty="0"/>
              <a:t>The Buyer will countersign the SFC. </a:t>
            </a:r>
          </a:p>
          <a:p>
            <a:endParaRPr lang="en-US" sz="1100" dirty="0"/>
          </a:p>
        </p:txBody>
      </p:sp>
      <p:sp>
        <p:nvSpPr>
          <p:cNvPr id="4" name="Slide Number Placeholder 3">
            <a:extLst>
              <a:ext uri="{FF2B5EF4-FFF2-40B4-BE49-F238E27FC236}">
                <a16:creationId xmlns:a16="http://schemas.microsoft.com/office/drawing/2014/main" id="{6D4CC03D-52DE-6B8F-98A3-33BD4DCAC5F2}"/>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z="1000" smtClean="0">
                <a:solidFill>
                  <a:srgbClr val="FFFFFF"/>
                </a:solidFill>
              </a:rPr>
              <a:pPr>
                <a:spcAft>
                  <a:spcPts val="600"/>
                </a:spcAft>
              </a:pPr>
              <a:t>17</a:t>
            </a:fld>
            <a:endParaRPr lang="en-US" sz="1000">
              <a:solidFill>
                <a:srgbClr val="FFFFFF"/>
              </a:solidFill>
            </a:endParaRPr>
          </a:p>
        </p:txBody>
      </p:sp>
    </p:spTree>
    <p:extLst>
      <p:ext uri="{BB962C8B-B14F-4D97-AF65-F5344CB8AC3E}">
        <p14:creationId xmlns:p14="http://schemas.microsoft.com/office/powerpoint/2010/main" val="368570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7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A Complete Guide to Supplier Scorecards - SourceDay">
            <a:extLst>
              <a:ext uri="{FF2B5EF4-FFF2-40B4-BE49-F238E27FC236}">
                <a16:creationId xmlns:a16="http://schemas.microsoft.com/office/drawing/2014/main" id="{8D4B14DF-59E8-3720-9CFC-1C223A04D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75" t="9091" r="1531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107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F19FD3-37C1-5EFD-BE70-7680D9DF12F6}"/>
              </a:ext>
            </a:extLst>
          </p:cNvPr>
          <p:cNvSpPr>
            <a:spLocks noGrp="1"/>
          </p:cNvSpPr>
          <p:nvPr>
            <p:ph type="title"/>
          </p:nvPr>
        </p:nvSpPr>
        <p:spPr>
          <a:xfrm>
            <a:off x="359664" y="1480887"/>
            <a:ext cx="3438144" cy="848232"/>
          </a:xfrm>
        </p:spPr>
        <p:txBody>
          <a:bodyPr vert="horz" lIns="91440" tIns="45720" rIns="91440" bIns="45720" rtlCol="0" anchor="b">
            <a:noAutofit/>
          </a:bodyPr>
          <a:lstStyle/>
          <a:p>
            <a:r>
              <a:rPr lang="en-US" sz="4800" dirty="0">
                <a:solidFill>
                  <a:schemeClr val="bg2">
                    <a:lumMod val="10000"/>
                  </a:schemeClr>
                </a:solidFill>
              </a:rPr>
              <a:t>Supplier Scorecards</a:t>
            </a:r>
          </a:p>
        </p:txBody>
      </p:sp>
      <p:sp>
        <p:nvSpPr>
          <p:cNvPr id="1079" name="Rectangle 10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81" name="Rectangle 10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3C706FF-4D33-C253-35A0-1B116C02B191}"/>
              </a:ext>
            </a:extLst>
          </p:cNvPr>
          <p:cNvSpPr txBox="1"/>
          <p:nvPr/>
        </p:nvSpPr>
        <p:spPr>
          <a:xfrm>
            <a:off x="371094" y="2718054"/>
            <a:ext cx="4602122" cy="3638296"/>
          </a:xfrm>
          <a:prstGeom prst="rect">
            <a:avLst/>
          </a:prstGeom>
        </p:spPr>
        <p:txBody>
          <a:bodyPr vert="horz" lIns="91440" tIns="45720" rIns="91440" bIns="45720" rtlCol="0" anchor="t">
            <a:normAutofit lnSpcReduction="10000"/>
          </a:bodyPr>
          <a:lstStyle/>
          <a:p>
            <a:pPr marL="285750" indent="-228600">
              <a:lnSpc>
                <a:spcPct val="110000"/>
              </a:lnSpc>
              <a:spcAft>
                <a:spcPts val="600"/>
              </a:spcAft>
              <a:buFont typeface="Arial" panose="020B0604020202020204" pitchFamily="34" charset="0"/>
              <a:buChar char="•"/>
            </a:pPr>
            <a:r>
              <a:rPr lang="en-US" sz="2000" dirty="0">
                <a:solidFill>
                  <a:schemeClr val="bg2">
                    <a:lumMod val="10000"/>
                  </a:schemeClr>
                </a:solidFill>
              </a:rPr>
              <a:t>Supplier scorecard will be required annually</a:t>
            </a:r>
          </a:p>
          <a:p>
            <a:pPr marL="285750" indent="-228600">
              <a:lnSpc>
                <a:spcPct val="150000"/>
              </a:lnSpc>
              <a:spcAft>
                <a:spcPts val="600"/>
              </a:spcAft>
              <a:buFont typeface="Arial" panose="020B0604020202020204" pitchFamily="34" charset="0"/>
              <a:buChar char="•"/>
            </a:pPr>
            <a:r>
              <a:rPr lang="en-US" sz="2000" dirty="0">
                <a:solidFill>
                  <a:schemeClr val="bg2">
                    <a:lumMod val="10000"/>
                  </a:schemeClr>
                </a:solidFill>
              </a:rPr>
              <a:t>Contracts over $250,000</a:t>
            </a:r>
          </a:p>
          <a:p>
            <a:pPr marL="285750" indent="-228600">
              <a:lnSpc>
                <a:spcPct val="150000"/>
              </a:lnSpc>
              <a:spcAft>
                <a:spcPts val="600"/>
              </a:spcAft>
              <a:buFont typeface="Arial" panose="020B0604020202020204" pitchFamily="34" charset="0"/>
              <a:buChar char="•"/>
            </a:pPr>
            <a:r>
              <a:rPr lang="en-US" sz="2000" dirty="0">
                <a:solidFill>
                  <a:schemeClr val="bg2">
                    <a:lumMod val="10000"/>
                  </a:schemeClr>
                </a:solidFill>
              </a:rPr>
              <a:t>Multi-year contracts</a:t>
            </a:r>
          </a:p>
          <a:p>
            <a:pPr marL="285750" indent="-228600">
              <a:lnSpc>
                <a:spcPct val="150000"/>
              </a:lnSpc>
              <a:spcAft>
                <a:spcPts val="600"/>
              </a:spcAft>
              <a:buFont typeface="Arial" panose="020B0604020202020204" pitchFamily="34" charset="0"/>
              <a:buChar char="•"/>
            </a:pPr>
            <a:r>
              <a:rPr lang="en-US" sz="2000" dirty="0">
                <a:solidFill>
                  <a:schemeClr val="bg2">
                    <a:lumMod val="10000"/>
                  </a:schemeClr>
                </a:solidFill>
              </a:rPr>
              <a:t>Will also be done per project</a:t>
            </a:r>
          </a:p>
          <a:p>
            <a:pPr marL="285750" indent="-228600">
              <a:lnSpc>
                <a:spcPct val="110000"/>
              </a:lnSpc>
              <a:spcAft>
                <a:spcPts val="600"/>
              </a:spcAft>
              <a:buFont typeface="Arial" panose="020B0604020202020204" pitchFamily="34" charset="0"/>
              <a:buChar char="•"/>
            </a:pPr>
            <a:r>
              <a:rPr lang="en-US" sz="2000" dirty="0">
                <a:solidFill>
                  <a:schemeClr val="bg2">
                    <a:lumMod val="10000"/>
                  </a:schemeClr>
                </a:solidFill>
              </a:rPr>
              <a:t>An email from Procurement will be sent to each department Quarterly with the list of suppliers and a link to submit the scorecard. </a:t>
            </a:r>
          </a:p>
        </p:txBody>
      </p:sp>
      <p:sp>
        <p:nvSpPr>
          <p:cNvPr id="3" name="Slide Number Placeholder 2">
            <a:extLst>
              <a:ext uri="{FF2B5EF4-FFF2-40B4-BE49-F238E27FC236}">
                <a16:creationId xmlns:a16="http://schemas.microsoft.com/office/drawing/2014/main" id="{79F6B6F2-4601-3DFC-B37B-9E752521494C}"/>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DBA1B0FB-D917-4C8C-928F-313BD683BF39}" type="slidenum">
              <a:rPr lang="en-US">
                <a:solidFill>
                  <a:schemeClr val="bg1"/>
                </a:solidFill>
                <a:latin typeface="Calibri" panose="020F0502020204030204"/>
              </a:rPr>
              <a:pPr>
                <a:spcAft>
                  <a:spcPts val="600"/>
                </a:spcAft>
                <a:defRPr/>
              </a:pPr>
              <a:t>18</a:t>
            </a:fld>
            <a:endParaRPr lang="en-US">
              <a:solidFill>
                <a:schemeClr val="bg1"/>
              </a:solidFill>
              <a:latin typeface="Calibri" panose="020F0502020204030204"/>
            </a:endParaRPr>
          </a:p>
        </p:txBody>
      </p:sp>
    </p:spTree>
    <p:extLst>
      <p:ext uri="{BB962C8B-B14F-4D97-AF65-F5344CB8AC3E}">
        <p14:creationId xmlns:p14="http://schemas.microsoft.com/office/powerpoint/2010/main" val="111957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holding mouse">
            <a:extLst>
              <a:ext uri="{FF2B5EF4-FFF2-40B4-BE49-F238E27FC236}">
                <a16:creationId xmlns:a16="http://schemas.microsoft.com/office/drawing/2014/main" id="{5C82FEDA-619D-2A5D-8337-4495DB2518A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8556" r="14391"/>
          <a:stretch/>
        </p:blipFill>
        <p:spPr>
          <a:xfrm>
            <a:off x="4038599" y="10"/>
            <a:ext cx="8160026" cy="6875809"/>
          </a:xfrm>
          <a:prstGeom prst="rect">
            <a:avLst/>
          </a:prstGeom>
        </p:spPr>
      </p:pic>
      <p:sp>
        <p:nvSpPr>
          <p:cNvPr id="31" name="Freeform: Shape 3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01304B-F3B2-59D2-D895-4AD5492750C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Thank You</a:t>
            </a:r>
            <a:br>
              <a:rPr lang="en-US" sz="4000">
                <a:solidFill>
                  <a:srgbClr val="FFFFFF"/>
                </a:solidFill>
              </a:rPr>
            </a:br>
            <a:r>
              <a:rPr lang="en-US" sz="4000">
                <a:solidFill>
                  <a:srgbClr val="FFFFFF"/>
                </a:solidFill>
              </a:rPr>
              <a:t>Q&amp;A</a:t>
            </a:r>
            <a:endParaRPr lang="en-US" sz="4000" dirty="0">
              <a:solidFill>
                <a:srgbClr val="FFFFFF"/>
              </a:solidFill>
            </a:endParaRPr>
          </a:p>
        </p:txBody>
      </p:sp>
      <p:sp>
        <p:nvSpPr>
          <p:cNvPr id="5" name="Slide Number Placeholder 4">
            <a:extLst>
              <a:ext uri="{FF2B5EF4-FFF2-40B4-BE49-F238E27FC236}">
                <a16:creationId xmlns:a16="http://schemas.microsoft.com/office/drawing/2014/main" id="{226F0BCF-AEEB-4809-35D9-6223E6C3E96C}"/>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defRPr/>
            </a:pPr>
            <a:fld id="{DBA1B0FB-D917-4C8C-928F-313BD683BF39}" type="slidenum">
              <a:rPr lang="en-US" sz="1100">
                <a:solidFill>
                  <a:srgbClr val="FFFFFF"/>
                </a:solidFill>
                <a:latin typeface="Calibri" panose="020F0502020204030204"/>
              </a:rPr>
              <a:pPr>
                <a:spcAft>
                  <a:spcPts val="600"/>
                </a:spcAft>
                <a:defRPr/>
              </a:pPr>
              <a:t>19</a:t>
            </a:fld>
            <a:endParaRPr lang="en-US" sz="1100">
              <a:solidFill>
                <a:srgbClr val="FFFFFF"/>
              </a:solidFill>
              <a:latin typeface="Calibri" panose="020F0502020204030204"/>
            </a:endParaRPr>
          </a:p>
        </p:txBody>
      </p:sp>
      <p:pic>
        <p:nvPicPr>
          <p:cNvPr id="3" name="Picture 2" descr="A cartoon of a duck holding a card&#10;&#10;Description automatically generated">
            <a:extLst>
              <a:ext uri="{FF2B5EF4-FFF2-40B4-BE49-F238E27FC236}">
                <a16:creationId xmlns:a16="http://schemas.microsoft.com/office/drawing/2014/main" id="{953BCDBF-A8F0-1C1D-C424-145C380B7EE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07996" y="5455779"/>
            <a:ext cx="1105246" cy="1113598"/>
          </a:xfrm>
          <a:prstGeom prst="rect">
            <a:avLst/>
          </a:prstGeom>
        </p:spPr>
      </p:pic>
    </p:spTree>
    <p:extLst>
      <p:ext uri="{BB962C8B-B14F-4D97-AF65-F5344CB8AC3E}">
        <p14:creationId xmlns:p14="http://schemas.microsoft.com/office/powerpoint/2010/main" val="323711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Content Placeholder 7" descr="A person writing on a piece of paper&#10;&#10;Description automatically generated with medium confidence">
            <a:extLst>
              <a:ext uri="{FF2B5EF4-FFF2-40B4-BE49-F238E27FC236}">
                <a16:creationId xmlns:a16="http://schemas.microsoft.com/office/drawing/2014/main" id="{FE1527CB-F218-FDEB-BDA8-9CD7833ACF40}"/>
              </a:ext>
            </a:extLst>
          </p:cNvPr>
          <p:cNvPicPr>
            <a:picLocks noGrp="1" noChangeAspect="1"/>
          </p:cNvPicPr>
          <p:nvPr>
            <p:ph idx="1"/>
          </p:nvPr>
        </p:nvPicPr>
        <p:blipFill rotWithShape="1">
          <a:blip r:embed="rId2" cstate="screen">
            <a:alphaModFix amt="35000"/>
            <a:extLst>
              <a:ext uri="{28A0092B-C50C-407E-A947-70E740481C1C}">
                <a14:useLocalDpi xmlns:a14="http://schemas.microsoft.com/office/drawing/2010/main" val="0"/>
              </a:ext>
            </a:extLst>
          </a:blip>
          <a:srcRect/>
          <a:stretch/>
        </p:blipFill>
        <p:spPr>
          <a:xfrm>
            <a:off x="0" y="1"/>
            <a:ext cx="12191980" cy="6857999"/>
          </a:xfrm>
          <a:prstGeom prst="rect">
            <a:avLst/>
          </a:prstGeom>
        </p:spPr>
      </p:pic>
      <p:sp>
        <p:nvSpPr>
          <p:cNvPr id="2" name="Title 1">
            <a:extLst>
              <a:ext uri="{FF2B5EF4-FFF2-40B4-BE49-F238E27FC236}">
                <a16:creationId xmlns:a16="http://schemas.microsoft.com/office/drawing/2014/main" id="{4327E653-DB98-F0E8-5CB0-AB7A2027FFBD}"/>
              </a:ext>
            </a:extLst>
          </p:cNvPr>
          <p:cNvSpPr>
            <a:spLocks noGrp="1"/>
          </p:cNvSpPr>
          <p:nvPr>
            <p:ph type="title"/>
          </p:nvPr>
        </p:nvSpPr>
        <p:spPr>
          <a:xfrm>
            <a:off x="838201" y="1065862"/>
            <a:ext cx="3313164" cy="4726276"/>
          </a:xfrm>
        </p:spPr>
        <p:txBody>
          <a:bodyPr vert="horz" lIns="91440" tIns="45720" rIns="91440" bIns="45720" rtlCol="0" anchor="ctr">
            <a:normAutofit/>
          </a:bodyPr>
          <a:lstStyle/>
          <a:p>
            <a:r>
              <a:rPr lang="en-US" sz="4000">
                <a:solidFill>
                  <a:srgbClr val="FFFFFF"/>
                </a:solidFill>
              </a:rPr>
              <a:t>Contract Services</a:t>
            </a:r>
            <a:endParaRPr lang="en-US" sz="4000" dirty="0">
              <a:solidFill>
                <a:srgbClr val="FFFFFF"/>
              </a:solidFill>
            </a:endParaRPr>
          </a:p>
        </p:txBody>
      </p:sp>
      <p:cxnSp>
        <p:nvCxnSpPr>
          <p:cNvPr id="88" name="Straight Connector 8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412A45E-CA88-9D39-460F-EC37ACAEE17D}"/>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0" name="Text Placeholder 3">
            <a:extLst>
              <a:ext uri="{FF2B5EF4-FFF2-40B4-BE49-F238E27FC236}">
                <a16:creationId xmlns:a16="http://schemas.microsoft.com/office/drawing/2014/main" id="{5794C244-8557-0371-0D36-C47A28E3938A}"/>
              </a:ext>
            </a:extLst>
          </p:cNvPr>
          <p:cNvGraphicFramePr/>
          <p:nvPr>
            <p:extLst>
              <p:ext uri="{D42A27DB-BD31-4B8C-83A1-F6EECF244321}">
                <p14:modId xmlns:p14="http://schemas.microsoft.com/office/powerpoint/2010/main" val="31116575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15542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630936" y="639520"/>
            <a:ext cx="3429000" cy="1719072"/>
          </a:xfrm>
        </p:spPr>
        <p:txBody>
          <a:bodyPr anchor="b">
            <a:normAutofit/>
          </a:bodyPr>
          <a:lstStyle/>
          <a:p>
            <a:r>
              <a:rPr lang="en-US" sz="4800" b="1">
                <a:latin typeface="Segoe UI Semibold" panose="020B0702040204020203" pitchFamily="34" charset="0"/>
                <a:cs typeface="Segoe UI Semibold" panose="020B0702040204020203" pitchFamily="34" charset="0"/>
              </a:rPr>
              <a:t>Contact Us</a:t>
            </a:r>
            <a:endParaRPr lang="en-US" sz="4800" b="1" dirty="0">
              <a:latin typeface="Segoe UI Semibold" panose="020B0702040204020203" pitchFamily="34" charset="0"/>
              <a:cs typeface="Segoe UI Semibold" panose="020B0702040204020203" pitchFamily="34" charset="0"/>
            </a:endParaRP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2573756"/>
            <a:ext cx="3255095" cy="18288"/>
          </a:xfrm>
          <a:prstGeom prst="rect">
            <a:avLst/>
          </a:pr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B5694214-ABDA-D4F8-1E5F-F9E90B43CBB7}"/>
              </a:ext>
            </a:extLst>
          </p:cNvPr>
          <p:cNvGrpSpPr/>
          <p:nvPr/>
        </p:nvGrpSpPr>
        <p:grpSpPr>
          <a:xfrm>
            <a:off x="4440785" y="1096431"/>
            <a:ext cx="6913018" cy="4665134"/>
            <a:chOff x="826543" y="1748484"/>
            <a:chExt cx="8669886" cy="4809547"/>
          </a:xfrm>
        </p:grpSpPr>
        <p:grpSp>
          <p:nvGrpSpPr>
            <p:cNvPr id="6" name="Group 5">
              <a:extLst>
                <a:ext uri="{FF2B5EF4-FFF2-40B4-BE49-F238E27FC236}">
                  <a16:creationId xmlns:a16="http://schemas.microsoft.com/office/drawing/2014/main" id="{3B8DA832-B685-5ECB-AEF4-BD856E8384E3}"/>
                </a:ext>
              </a:extLst>
            </p:cNvPr>
            <p:cNvGrpSpPr/>
            <p:nvPr/>
          </p:nvGrpSpPr>
          <p:grpSpPr>
            <a:xfrm>
              <a:off x="826543" y="1748484"/>
              <a:ext cx="8669886" cy="4809547"/>
              <a:chOff x="824044" y="1748484"/>
              <a:chExt cx="10529755" cy="4809547"/>
            </a:xfrm>
          </p:grpSpPr>
          <p:sp>
            <p:nvSpPr>
              <p:cNvPr id="9" name="Freeform: Shape 8">
                <a:extLst>
                  <a:ext uri="{FF2B5EF4-FFF2-40B4-BE49-F238E27FC236}">
                    <a16:creationId xmlns:a16="http://schemas.microsoft.com/office/drawing/2014/main" id="{9B965025-125F-C165-66DA-8C2260D46214}"/>
                  </a:ext>
                </a:extLst>
              </p:cNvPr>
              <p:cNvSpPr/>
              <p:nvPr/>
            </p:nvSpPr>
            <p:spPr>
              <a:xfrm>
                <a:off x="4623815" y="1825101"/>
                <a:ext cx="6729984" cy="6129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hlinkClick r:id="rId2">
                      <a:extLst>
                        <a:ext uri="{A12FA001-AC4F-418D-AE19-62706E023703}">
                          <ahyp:hlinkClr xmlns:ahyp="http://schemas.microsoft.com/office/drawing/2018/hyperlinkcolor" val="tx"/>
                        </a:ext>
                      </a:extLst>
                    </a:hlinkClick>
                  </a:rPr>
                  <a:t>procurement@liberty.edu</a:t>
                </a:r>
                <a:endPar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592-3012</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F0EB1707-D66B-A235-90FE-499D36A37F3F}"/>
                  </a:ext>
                </a:extLst>
              </p:cNvPr>
              <p:cNvSpPr/>
              <p:nvPr/>
            </p:nvSpPr>
            <p:spPr>
              <a:xfrm>
                <a:off x="4609659" y="4259580"/>
                <a:ext cx="6729983" cy="6129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acctspay@liberty.edu</a:t>
                </a:r>
                <a:endPar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rPr>
                  <a:t>(434) 592-3166</a:t>
                </a:r>
                <a:endParaRPr kumimoji="0" lang="en-US" sz="1500" b="0" i="0" u="none" strike="noStrike" kern="1200" cap="none" spc="0" normalizeH="0" baseline="0" noProof="0">
                  <a:ln>
                    <a:noFill/>
                  </a:ln>
                  <a:solidFill>
                    <a:srgbClr val="E7E6E6">
                      <a:lumMod val="10000"/>
                    </a:srgbClr>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B1180C68-8269-E3C7-AEC5-7E7AE832313C}"/>
                  </a:ext>
                </a:extLst>
              </p:cNvPr>
              <p:cNvSpPr/>
              <p:nvPr/>
            </p:nvSpPr>
            <p:spPr>
              <a:xfrm>
                <a:off x="4609659" y="5064037"/>
                <a:ext cx="6729983" cy="6129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pcard@liberty.edu</a:t>
                </a:r>
                <a:endPar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582-2266</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16" name="Freeform: Shape 15">
                <a:extLst>
                  <a:ext uri="{FF2B5EF4-FFF2-40B4-BE49-F238E27FC236}">
                    <a16:creationId xmlns:a16="http://schemas.microsoft.com/office/drawing/2014/main" id="{70242FFC-2506-E133-DBF6-F3FBA3103A79}"/>
                  </a:ext>
                </a:extLst>
              </p:cNvPr>
              <p:cNvSpPr/>
              <p:nvPr/>
            </p:nvSpPr>
            <p:spPr>
              <a:xfrm>
                <a:off x="4609658" y="5868496"/>
                <a:ext cx="6729985" cy="612921"/>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6"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travel@liberty.edu</a:t>
                </a:r>
                <a:endPar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582-8760</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8229F0A7-307A-EFE6-8BAC-5B7241981E5D}"/>
                  </a:ext>
                </a:extLst>
              </p:cNvPr>
              <p:cNvSpPr/>
              <p:nvPr/>
            </p:nvSpPr>
            <p:spPr>
              <a:xfrm>
                <a:off x="4609658" y="3455121"/>
                <a:ext cx="6729985" cy="6129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hlinkClick r:id="rId6">
                      <a:extLst>
                        <a:ext uri="{A12FA001-AC4F-418D-AE19-62706E023703}">
                          <ahyp:hlinkClr xmlns:ahyp="http://schemas.microsoft.com/office/drawing/2018/hyperlinkcolor" val="tx"/>
                        </a:ext>
                      </a:extLst>
                    </a:hlinkClick>
                  </a:rPr>
                  <a:t>contracts@liberty.edu</a:t>
                </a:r>
                <a:r>
                  <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rPr>
                  <a:t> </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a:ln>
                      <a:noFill/>
                    </a:ln>
                    <a:solidFill>
                      <a:srgbClr val="E7E6E6">
                        <a:lumMod val="10000"/>
                      </a:srgbClr>
                    </a:solidFill>
                    <a:effectLst/>
                    <a:uLnTx/>
                    <a:uFillTx/>
                    <a:latin typeface="Segoe UI"/>
                    <a:ea typeface="+mn-ea"/>
                    <a:cs typeface="+mn-cs"/>
                  </a:rPr>
                  <a:t>(434) 582-7839</a:t>
                </a:r>
                <a:endParaRPr kumimoji="0" lang="en-US" sz="1500" b="0" i="0" u="none" strike="noStrike" kern="1200" cap="none" spc="0" normalizeH="0" baseline="0" noProof="0">
                  <a:ln>
                    <a:noFill/>
                  </a:ln>
                  <a:solidFill>
                    <a:srgbClr val="E7E6E6">
                      <a:lumMod val="10000"/>
                    </a:srgbClr>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2DF73A9C-57FE-5AEB-0477-997C10824580}"/>
                  </a:ext>
                </a:extLst>
              </p:cNvPr>
              <p:cNvSpPr/>
              <p:nvPr/>
            </p:nvSpPr>
            <p:spPr>
              <a:xfrm>
                <a:off x="838200" y="1748484"/>
                <a:ext cx="4331177"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Purchasing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832A7AA0-591B-5B91-FD64-B2CB4C17F783}"/>
                  </a:ext>
                </a:extLst>
              </p:cNvPr>
              <p:cNvSpPr/>
              <p:nvPr/>
            </p:nvSpPr>
            <p:spPr>
              <a:xfrm>
                <a:off x="824044" y="3378506"/>
                <a:ext cx="4331177"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Contract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1" name="Freeform: Shape 20">
                <a:extLst>
                  <a:ext uri="{FF2B5EF4-FFF2-40B4-BE49-F238E27FC236}">
                    <a16:creationId xmlns:a16="http://schemas.microsoft.com/office/drawing/2014/main" id="{35F538C8-5E6D-8582-9DAE-816BF5342E1C}"/>
                  </a:ext>
                </a:extLst>
              </p:cNvPr>
              <p:cNvSpPr/>
              <p:nvPr/>
            </p:nvSpPr>
            <p:spPr>
              <a:xfrm>
                <a:off x="824044" y="4182964"/>
                <a:ext cx="4331177"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Payment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Freeform: Shape 21">
                <a:extLst>
                  <a:ext uri="{FF2B5EF4-FFF2-40B4-BE49-F238E27FC236}">
                    <a16:creationId xmlns:a16="http://schemas.microsoft.com/office/drawing/2014/main" id="{F5148AF8-EC30-F5DC-5902-3C2988AF7A3B}"/>
                  </a:ext>
                </a:extLst>
              </p:cNvPr>
              <p:cNvSpPr/>
              <p:nvPr/>
            </p:nvSpPr>
            <p:spPr>
              <a:xfrm>
                <a:off x="824044" y="4987423"/>
                <a:ext cx="4331177"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P-Card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3" name="Freeform: Shape 22">
                <a:extLst>
                  <a:ext uri="{FF2B5EF4-FFF2-40B4-BE49-F238E27FC236}">
                    <a16:creationId xmlns:a16="http://schemas.microsoft.com/office/drawing/2014/main" id="{E9ABFA3B-8157-4D7D-D1AF-5A303F6D7DCF}"/>
                  </a:ext>
                </a:extLst>
              </p:cNvPr>
              <p:cNvSpPr/>
              <p:nvPr/>
            </p:nvSpPr>
            <p:spPr>
              <a:xfrm>
                <a:off x="824044" y="5791881"/>
                <a:ext cx="4331177"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Travel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7" name="Freeform: Shape 6">
              <a:extLst>
                <a:ext uri="{FF2B5EF4-FFF2-40B4-BE49-F238E27FC236}">
                  <a16:creationId xmlns:a16="http://schemas.microsoft.com/office/drawing/2014/main" id="{E9455A08-BA66-4C81-61F0-2B835C5097A9}"/>
                </a:ext>
              </a:extLst>
            </p:cNvPr>
            <p:cNvSpPr/>
            <p:nvPr/>
          </p:nvSpPr>
          <p:spPr>
            <a:xfrm>
              <a:off x="3955161" y="2624922"/>
              <a:ext cx="5541265" cy="6129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t>enterprisesourcing@liberty.edu</a:t>
              </a:r>
              <a:endPar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592-5058</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E48BA89D-7422-99F6-C31F-D56B985CB0B5}"/>
                </a:ext>
              </a:extLst>
            </p:cNvPr>
            <p:cNvSpPr/>
            <p:nvPr/>
          </p:nvSpPr>
          <p:spPr>
            <a:xfrm>
              <a:off x="838200" y="2548307"/>
              <a:ext cx="3566160" cy="76615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dirty="0">
                  <a:ln>
                    <a:noFill/>
                  </a:ln>
                  <a:solidFill>
                    <a:prstClr val="white"/>
                  </a:solidFill>
                  <a:effectLst/>
                  <a:uLnTx/>
                  <a:uFillTx/>
                  <a:latin typeface="Segoe UI"/>
                  <a:ea typeface="+mn-ea"/>
                  <a:cs typeface="+mn-cs"/>
                </a:rPr>
                <a:t>Enterprise Sourcing</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pic>
        <p:nvPicPr>
          <p:cNvPr id="4" name="Picture 2">
            <a:extLst>
              <a:ext uri="{FF2B5EF4-FFF2-40B4-BE49-F238E27FC236}">
                <a16:creationId xmlns:a16="http://schemas.microsoft.com/office/drawing/2014/main" id="{43577473-CF59-F284-D5DD-963805738D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119" y="2828184"/>
            <a:ext cx="1368547" cy="287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5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dirty="0"/>
              <a:t>Procurement Training &amp; Resources</a:t>
            </a:r>
            <a:endParaRPr lang="en-US" sz="4000" b="1" dirty="0"/>
          </a:p>
        </p:txBody>
      </p:sp>
      <p:sp>
        <p:nvSpPr>
          <p:cNvPr id="8" name="TextBox 7">
            <a:extLst>
              <a:ext uri="{FF2B5EF4-FFF2-40B4-BE49-F238E27FC236}">
                <a16:creationId xmlns:a16="http://schemas.microsoft.com/office/drawing/2014/main" id="{02CE8331-2807-CAFE-5370-D139FA359694}"/>
              </a:ext>
            </a:extLst>
          </p:cNvPr>
          <p:cNvSpPr txBox="1"/>
          <p:nvPr/>
        </p:nvSpPr>
        <p:spPr>
          <a:xfrm>
            <a:off x="838201" y="2962279"/>
            <a:ext cx="3799425" cy="314324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Segoe UI"/>
                <a:ea typeface="+mn-ea"/>
                <a:cs typeface="+mn-cs"/>
              </a:rPr>
              <a:t>Procurement Website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Training Videos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Document Library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Segoe UI"/>
                <a:ea typeface="+mn-ea"/>
                <a:cs typeface="+mn-cs"/>
              </a:rPr>
              <a:t>Procurement Training Month – April 2024</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Training schedule to be posted on </a:t>
            </a:r>
            <a:r>
              <a:rPr kumimoji="0" lang="en-US" sz="1700" b="0" i="0" u="none" strike="noStrike" kern="1200" cap="none" spc="0" normalizeH="0" baseline="0" noProof="0" dirty="0">
                <a:ln>
                  <a:noFill/>
                </a:ln>
                <a:solidFill>
                  <a:srgbClr val="000000"/>
                </a:solidFill>
                <a:effectLst/>
                <a:uLnTx/>
                <a:uFillTx/>
                <a:latin typeface="Segoe UI"/>
                <a:ea typeface="+mn-ea"/>
                <a:cs typeface="+mn-cs"/>
                <a:hlinkClick r:id="rId2"/>
              </a:rPr>
              <a:t>Procurement website</a:t>
            </a:r>
            <a:endParaRPr kumimoji="0" lang="en-US" sz="1700" b="0" i="0" u="none" strike="noStrike" kern="1200" cap="none" spc="0" normalizeH="0" baseline="0" noProof="0" dirty="0">
              <a:ln>
                <a:noFill/>
              </a:ln>
              <a:solidFill>
                <a:srgbClr val="000000"/>
              </a:solidFill>
              <a:effectLst/>
              <a:uLnTx/>
              <a:uFillTx/>
              <a:latin typeface="Segoe UI"/>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Newsletter announcement</a:t>
            </a:r>
          </a:p>
        </p:txBody>
      </p:sp>
      <p:pic>
        <p:nvPicPr>
          <p:cNvPr id="4" name="Picture 3" descr="A screenshot of a website&#10;&#10;Description automatically generated">
            <a:extLst>
              <a:ext uri="{FF2B5EF4-FFF2-40B4-BE49-F238E27FC236}">
                <a16:creationId xmlns:a16="http://schemas.microsoft.com/office/drawing/2014/main" id="{A7C47D44-6A01-FB13-6CE6-C725B289AC47}"/>
              </a:ext>
            </a:extLst>
          </p:cNvPr>
          <p:cNvPicPr>
            <a:picLocks noChangeAspect="1"/>
          </p:cNvPicPr>
          <p:nvPr/>
        </p:nvPicPr>
        <p:blipFill rotWithShape="1">
          <a:blip r:embed="rId3"/>
          <a:srcRect b="527"/>
          <a:stretch/>
        </p:blipFill>
        <p:spPr>
          <a:xfrm>
            <a:off x="5010386" y="10"/>
            <a:ext cx="5094877" cy="4865288"/>
          </a:xfrm>
          <a:prstGeom prst="rect">
            <a:avLst/>
          </a:prstGeom>
          <a:ln>
            <a:solidFill>
              <a:srgbClr val="000000"/>
            </a:solidFill>
          </a:ln>
          <a:effectLst/>
        </p:spPr>
      </p:pic>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10200102" y="6356350"/>
            <a:ext cx="115369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96F7688-BD09-D03B-8FA3-65F375099BE6}"/>
              </a:ext>
            </a:extLst>
          </p:cNvPr>
          <p:cNvPicPr>
            <a:picLocks noChangeAspect="1"/>
          </p:cNvPicPr>
          <p:nvPr/>
        </p:nvPicPr>
        <p:blipFill rotWithShape="1">
          <a:blip r:embed="rId4"/>
          <a:srcRect t="273" r="2987"/>
          <a:stretch/>
        </p:blipFill>
        <p:spPr>
          <a:xfrm>
            <a:off x="8017454" y="1466491"/>
            <a:ext cx="4050901" cy="5254984"/>
          </a:xfrm>
          <a:prstGeom prst="rect">
            <a:avLst/>
          </a:prstGeom>
          <a:ln>
            <a:solidFill>
              <a:srgbClr val="000000"/>
            </a:solidFill>
          </a:ln>
          <a:effectLst>
            <a:outerShdw blurRad="50800" dist="38100" dir="8100000" algn="tr" rotWithShape="0">
              <a:prstClr val="black">
                <a:alpha val="40000"/>
              </a:prstClr>
            </a:outerShdw>
          </a:effectLst>
        </p:spPr>
      </p:pic>
      <p:sp>
        <p:nvSpPr>
          <p:cNvPr id="9" name="sketch line">
            <a:extLst>
              <a:ext uri="{FF2B5EF4-FFF2-40B4-BE49-F238E27FC236}">
                <a16:creationId xmlns:a16="http://schemas.microsoft.com/office/drawing/2014/main" id="{E9BF6382-3926-3F02-A6F6-A6FAFFBF1E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2573756"/>
            <a:ext cx="3255095" cy="18288"/>
          </a:xfrm>
          <a:prstGeom prst="rect">
            <a:avLst/>
          </a:pr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803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3CCD2-2217-80B3-C600-BEEFE2A96D38}"/>
              </a:ext>
            </a:extLst>
          </p:cNvPr>
          <p:cNvPicPr>
            <a:picLocks noGrp="1" noRot="1" noChangeAspect="1" noMove="1" noResize="1" noEditPoints="1" noAdjustHandles="1" noChangeArrowheads="1" noChangeShapeType="1" noCrop="1"/>
          </p:cNvPicPr>
          <p:nvPr/>
        </p:nvPicPr>
        <p:blipFill rotWithShape="1">
          <a:blip r:embed="rId2"/>
          <a:srcRect l="553" t="827" r="588"/>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3580150-C92B-9F11-8863-2BCE1BA716B2}"/>
              </a:ext>
            </a:extLst>
          </p:cNvPr>
          <p:cNvSpPr>
            <a:spLocks noGrp="1"/>
          </p:cNvSpPr>
          <p:nvPr>
            <p:ph type="sldNum" sz="quarter" idx="12"/>
          </p:nvPr>
        </p:nvSpPr>
        <p:spPr/>
        <p:txBody>
          <a:bodyPr/>
          <a:lstStyle/>
          <a:p>
            <a:fld id="{DBA1B0FB-D917-4C8C-928F-313BD683BF39}" type="slidenum">
              <a:rPr lang="en-US" smtClean="0"/>
              <a:t>22</a:t>
            </a:fld>
            <a:endParaRPr lang="en-US"/>
          </a:p>
        </p:txBody>
      </p:sp>
    </p:spTree>
    <p:extLst>
      <p:ext uri="{BB962C8B-B14F-4D97-AF65-F5344CB8AC3E}">
        <p14:creationId xmlns:p14="http://schemas.microsoft.com/office/powerpoint/2010/main" val="315074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C0A6-47FC-49C2-CB1B-561A3A935AD5}"/>
              </a:ext>
            </a:extLst>
          </p:cNvPr>
          <p:cNvSpPr>
            <a:spLocks noGrp="1"/>
          </p:cNvSpPr>
          <p:nvPr>
            <p:ph type="title"/>
          </p:nvPr>
        </p:nvSpPr>
        <p:spPr>
          <a:xfrm>
            <a:off x="839788" y="457200"/>
            <a:ext cx="3932237" cy="3123398"/>
          </a:xfrm>
        </p:spPr>
        <p:txBody>
          <a:bodyPr/>
          <a:lstStyle/>
          <a:p>
            <a:r>
              <a:rPr lang="en-US" dirty="0">
                <a:solidFill>
                  <a:schemeClr val="bg2">
                    <a:lumMod val="10000"/>
                  </a:schemeClr>
                </a:solidFill>
              </a:rPr>
              <a:t>Procurement Planning Checklist</a:t>
            </a:r>
          </a:p>
        </p:txBody>
      </p:sp>
      <p:sp>
        <p:nvSpPr>
          <p:cNvPr id="5" name="Slide Number Placeholder 4">
            <a:extLst>
              <a:ext uri="{FF2B5EF4-FFF2-40B4-BE49-F238E27FC236}">
                <a16:creationId xmlns:a16="http://schemas.microsoft.com/office/drawing/2014/main" id="{11AFE1E4-4C13-EB50-30C9-8EF64F6510B8}"/>
              </a:ext>
            </a:extLst>
          </p:cNvPr>
          <p:cNvSpPr>
            <a:spLocks noGrp="1"/>
          </p:cNvSpPr>
          <p:nvPr>
            <p:ph type="sldNum" sz="quarter" idx="12"/>
          </p:nvPr>
        </p:nvSpPr>
        <p:spPr/>
        <p:txBody>
          <a:bodyPr/>
          <a:lstStyle/>
          <a:p>
            <a:fld id="{DBA1B0FB-D917-4C8C-928F-313BD683BF39}" type="slidenum">
              <a:rPr lang="en-US" smtClean="0">
                <a:solidFill>
                  <a:schemeClr val="bg2">
                    <a:lumMod val="10000"/>
                  </a:schemeClr>
                </a:solidFill>
              </a:rPr>
              <a:t>23</a:t>
            </a:fld>
            <a:endParaRPr lang="en-US" dirty="0">
              <a:solidFill>
                <a:schemeClr val="bg2">
                  <a:lumMod val="10000"/>
                </a:schemeClr>
              </a:solidFill>
            </a:endParaRPr>
          </a:p>
        </p:txBody>
      </p:sp>
      <p:graphicFrame>
        <p:nvGraphicFramePr>
          <p:cNvPr id="6" name="Content Placeholder 5">
            <a:extLst>
              <a:ext uri="{FF2B5EF4-FFF2-40B4-BE49-F238E27FC236}">
                <a16:creationId xmlns:a16="http://schemas.microsoft.com/office/drawing/2014/main" id="{397D41AC-B1E2-8CC9-6A2E-3355F1B2B588}"/>
              </a:ext>
            </a:extLst>
          </p:cNvPr>
          <p:cNvGraphicFramePr>
            <a:graphicFrameLocks noGrp="1" noChangeAspect="1"/>
          </p:cNvGraphicFramePr>
          <p:nvPr>
            <p:ph idx="1"/>
          </p:nvPr>
        </p:nvGraphicFramePr>
        <p:xfrm>
          <a:off x="5180012" y="1376362"/>
          <a:ext cx="6172200" cy="4105275"/>
        </p:xfrm>
        <a:graphic>
          <a:graphicData uri="http://schemas.openxmlformats.org/presentationml/2006/ole">
            <mc:AlternateContent xmlns:mc="http://schemas.openxmlformats.org/markup-compatibility/2006">
              <mc:Choice xmlns:v="urn:schemas-microsoft-com:vml" Requires="v">
                <p:oleObj name="Document" r:id="rId2" imgW="8141849" imgH="5415228" progId="Word.Document.12">
                  <p:embed/>
                </p:oleObj>
              </mc:Choice>
              <mc:Fallback>
                <p:oleObj name="Document" r:id="rId2" imgW="8141849" imgH="5415228" progId="Word.Document.12">
                  <p:embed/>
                  <p:pic>
                    <p:nvPicPr>
                      <p:cNvPr id="6" name="Content Placeholder 5">
                        <a:extLst>
                          <a:ext uri="{FF2B5EF4-FFF2-40B4-BE49-F238E27FC236}">
                            <a16:creationId xmlns:a16="http://schemas.microsoft.com/office/drawing/2014/main" id="{397D41AC-B1E2-8CC9-6A2E-3355F1B2B588}"/>
                          </a:ext>
                        </a:extLst>
                      </p:cNvPr>
                      <p:cNvPicPr/>
                      <p:nvPr/>
                    </p:nvPicPr>
                    <p:blipFill>
                      <a:blip r:embed="rId3"/>
                      <a:stretch>
                        <a:fillRect/>
                      </a:stretch>
                    </p:blipFill>
                    <p:spPr>
                      <a:xfrm>
                        <a:off x="5180012" y="1376362"/>
                        <a:ext cx="6172200" cy="4105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AE10A05-3464-DD1D-F6D2-16A88A4A7F5C}"/>
              </a:ext>
            </a:extLst>
          </p:cNvPr>
          <p:cNvGraphicFramePr>
            <a:graphicFrameLocks noChangeAspect="1"/>
          </p:cNvGraphicFramePr>
          <p:nvPr/>
        </p:nvGraphicFramePr>
        <p:xfrm>
          <a:off x="6410325" y="346075"/>
          <a:ext cx="4338638" cy="6115050"/>
        </p:xfrm>
        <a:graphic>
          <a:graphicData uri="http://schemas.openxmlformats.org/presentationml/2006/ole">
            <mc:AlternateContent xmlns:mc="http://schemas.openxmlformats.org/markup-compatibility/2006">
              <mc:Choice xmlns:v="urn:schemas-microsoft-com:vml" Requires="v">
                <p:oleObj name="Document" r:id="rId4" imgW="6188368" imgH="8699059" progId="Word.Document.12">
                  <p:embed/>
                </p:oleObj>
              </mc:Choice>
              <mc:Fallback>
                <p:oleObj name="Document" r:id="rId4" imgW="6188368" imgH="8699059" progId="Word.Document.12">
                  <p:embed/>
                  <p:pic>
                    <p:nvPicPr>
                      <p:cNvPr id="7" name="Object 6">
                        <a:extLst>
                          <a:ext uri="{FF2B5EF4-FFF2-40B4-BE49-F238E27FC236}">
                            <a16:creationId xmlns:a16="http://schemas.microsoft.com/office/drawing/2014/main" id="{BAE10A05-3464-DD1D-F6D2-16A88A4A7F5C}"/>
                          </a:ext>
                        </a:extLst>
                      </p:cNvPr>
                      <p:cNvPicPr/>
                      <p:nvPr/>
                    </p:nvPicPr>
                    <p:blipFill>
                      <a:blip r:embed="rId5"/>
                      <a:stretch>
                        <a:fillRect/>
                      </a:stretch>
                    </p:blipFill>
                    <p:spPr>
                      <a:xfrm>
                        <a:off x="6410325" y="346075"/>
                        <a:ext cx="4338638" cy="6115050"/>
                      </a:xfrm>
                      <a:prstGeom prst="rect">
                        <a:avLst/>
                      </a:prstGeom>
                      <a:solidFill>
                        <a:schemeClr val="accent2"/>
                      </a:solidFill>
                    </p:spPr>
                  </p:pic>
                </p:oleObj>
              </mc:Fallback>
            </mc:AlternateContent>
          </a:graphicData>
        </a:graphic>
      </p:graphicFrame>
      <p:sp>
        <p:nvSpPr>
          <p:cNvPr id="8" name="Rectangle 7">
            <a:extLst>
              <a:ext uri="{FF2B5EF4-FFF2-40B4-BE49-F238E27FC236}">
                <a16:creationId xmlns:a16="http://schemas.microsoft.com/office/drawing/2014/main" id="{F51CE7DA-A0E7-3837-1640-C2C0D7707E48}"/>
              </a:ext>
            </a:extLst>
          </p:cNvPr>
          <p:cNvSpPr/>
          <p:nvPr/>
        </p:nvSpPr>
        <p:spPr>
          <a:xfrm>
            <a:off x="950285" y="3678376"/>
            <a:ext cx="3412273" cy="162104"/>
          </a:xfrm>
          <a:prstGeom prst="rect">
            <a:avLst/>
          </a:prstGeom>
          <a:solidFill>
            <a:srgbClr val="D0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53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841248" y="334644"/>
            <a:ext cx="10509504" cy="1076914"/>
          </a:xfrm>
        </p:spPr>
        <p:txBody>
          <a:bodyPr anchor="ctr">
            <a:normAutofit/>
          </a:bodyPr>
          <a:lstStyle/>
          <a:p>
            <a:pPr algn="ctr"/>
            <a:r>
              <a:rPr lang="en-US" sz="4000" dirty="0">
                <a:latin typeface="Segoe UI Semibold" panose="020B0702040204020203" pitchFamily="34" charset="0"/>
                <a:cs typeface="Segoe UI Semibold" panose="020B0702040204020203" pitchFamily="34" charset="0"/>
              </a:rPr>
              <a:t>Procurement Planning Timeline</a:t>
            </a:r>
            <a:endParaRPr lang="en-US" sz="4000" b="1" dirty="0">
              <a:latin typeface="Segoe UI Semibold" panose="020B0702040204020203" pitchFamily="34" charset="0"/>
              <a:cs typeface="Segoe UI Semibold" panose="020B0702040204020203" pitchFamily="34" charset="0"/>
            </a:endParaRPr>
          </a:p>
        </p:txBody>
      </p:sp>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8717280" y="6356350"/>
            <a:ext cx="2633472" cy="365125"/>
          </a:xfrm>
        </p:spPr>
        <p:txBody>
          <a:bodyPr>
            <a:normAutofit/>
          </a:bodyPr>
          <a:lstStyle/>
          <a:p>
            <a:pPr>
              <a:spcAft>
                <a:spcPts val="600"/>
              </a:spcAft>
            </a:pPr>
            <a:fld id="{DBA1B0FB-D917-4C8C-928F-313BD683BF39}" type="slidenum">
              <a:rPr lang="en-US"/>
              <a:pPr>
                <a:spcAft>
                  <a:spcPts val="600"/>
                </a:spcAft>
              </a:pPr>
              <a:t>24</a:t>
            </a:fld>
            <a:endParaRPr lang="en-US" dirty="0"/>
          </a:p>
        </p:txBody>
      </p:sp>
      <p:grpSp>
        <p:nvGrpSpPr>
          <p:cNvPr id="7" name="Group 6">
            <a:extLst>
              <a:ext uri="{FF2B5EF4-FFF2-40B4-BE49-F238E27FC236}">
                <a16:creationId xmlns:a16="http://schemas.microsoft.com/office/drawing/2014/main" id="{A1B04C65-718A-84E8-E6AD-D02EDB20BFFF}"/>
              </a:ext>
            </a:extLst>
          </p:cNvPr>
          <p:cNvGrpSpPr/>
          <p:nvPr/>
        </p:nvGrpSpPr>
        <p:grpSpPr>
          <a:xfrm>
            <a:off x="930303" y="1181658"/>
            <a:ext cx="10271974" cy="5088835"/>
            <a:chOff x="1810810" y="1917314"/>
            <a:chExt cx="8393571" cy="2843772"/>
          </a:xfrm>
        </p:grpSpPr>
        <p:sp>
          <p:nvSpPr>
            <p:cNvPr id="8" name="TextBox 7">
              <a:extLst>
                <a:ext uri="{FF2B5EF4-FFF2-40B4-BE49-F238E27FC236}">
                  <a16:creationId xmlns:a16="http://schemas.microsoft.com/office/drawing/2014/main" id="{140694A3-79D4-457A-9B10-902000367FAE}"/>
                </a:ext>
              </a:extLst>
            </p:cNvPr>
            <p:cNvSpPr txBox="1"/>
            <p:nvPr/>
          </p:nvSpPr>
          <p:spPr>
            <a:xfrm>
              <a:off x="3048000" y="3246511"/>
              <a:ext cx="6096000" cy="257990"/>
            </a:xfrm>
            <a:prstGeom prst="rect">
              <a:avLst/>
            </a:prstGeom>
            <a:noFill/>
          </p:spPr>
          <p:txBody>
            <a:bodyPr wrap="square">
              <a:spAutoFit/>
            </a:bodyPr>
            <a:lstStyle/>
            <a:p>
              <a:r>
                <a:rPr lang="en-US" sz="2400" dirty="0"/>
                <a:t>Historically, they haven’t been close to warrant action. </a:t>
              </a:r>
            </a:p>
          </p:txBody>
        </p:sp>
        <p:sp>
          <p:nvSpPr>
            <p:cNvPr id="9" name="Google Shape;54;p13">
              <a:extLst>
                <a:ext uri="{FF2B5EF4-FFF2-40B4-BE49-F238E27FC236}">
                  <a16:creationId xmlns:a16="http://schemas.microsoft.com/office/drawing/2014/main" id="{9EDAD387-00AD-5735-DA52-517BA8535F01}"/>
                </a:ext>
              </a:extLst>
            </p:cNvPr>
            <p:cNvSpPr/>
            <p:nvPr/>
          </p:nvSpPr>
          <p:spPr>
            <a:xfrm>
              <a:off x="2912207" y="2321326"/>
              <a:ext cx="7283100" cy="608100"/>
            </a:xfrm>
            <a:prstGeom prst="rect">
              <a:avLst/>
            </a:prstGeom>
            <a:solidFill>
              <a:srgbClr val="B6D7A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000000"/>
                  </a:solidFill>
                </a:rPr>
                <a:t> </a:t>
              </a:r>
              <a:endParaRPr sz="2400">
                <a:solidFill>
                  <a:srgbClr val="000000"/>
                </a:solidFill>
              </a:endParaRPr>
            </a:p>
          </p:txBody>
        </p:sp>
        <p:sp>
          <p:nvSpPr>
            <p:cNvPr id="10" name="Google Shape;55;p13">
              <a:extLst>
                <a:ext uri="{FF2B5EF4-FFF2-40B4-BE49-F238E27FC236}">
                  <a16:creationId xmlns:a16="http://schemas.microsoft.com/office/drawing/2014/main" id="{0ED17DF7-D4BF-4DDB-46C6-B241764D8005}"/>
                </a:ext>
              </a:extLst>
            </p:cNvPr>
            <p:cNvSpPr/>
            <p:nvPr/>
          </p:nvSpPr>
          <p:spPr>
            <a:xfrm>
              <a:off x="2911017" y="2928863"/>
              <a:ext cx="7283100" cy="608100"/>
            </a:xfrm>
            <a:prstGeom prst="rect">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12" name="Google Shape;56;p13">
              <a:extLst>
                <a:ext uri="{FF2B5EF4-FFF2-40B4-BE49-F238E27FC236}">
                  <a16:creationId xmlns:a16="http://schemas.microsoft.com/office/drawing/2014/main" id="{1965AAC1-80D0-155B-0301-57125894F9DB}"/>
                </a:ext>
              </a:extLst>
            </p:cNvPr>
            <p:cNvSpPr/>
            <p:nvPr/>
          </p:nvSpPr>
          <p:spPr>
            <a:xfrm>
              <a:off x="2911017" y="3536589"/>
              <a:ext cx="7283100" cy="608100"/>
            </a:xfrm>
            <a:prstGeom prst="rect">
              <a:avLst/>
            </a:prstGeom>
            <a:solidFill>
              <a:srgbClr val="F9CB9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000000"/>
                  </a:solidFill>
                </a:rPr>
                <a:t>   </a:t>
              </a:r>
              <a:endParaRPr sz="2400">
                <a:solidFill>
                  <a:srgbClr val="000000"/>
                </a:solidFill>
              </a:endParaRPr>
            </a:p>
          </p:txBody>
        </p:sp>
        <p:sp>
          <p:nvSpPr>
            <p:cNvPr id="14" name="Google Shape;57;p13">
              <a:extLst>
                <a:ext uri="{FF2B5EF4-FFF2-40B4-BE49-F238E27FC236}">
                  <a16:creationId xmlns:a16="http://schemas.microsoft.com/office/drawing/2014/main" id="{1A732E61-B7E4-1148-1A9D-F5176D15400B}"/>
                </a:ext>
              </a:extLst>
            </p:cNvPr>
            <p:cNvSpPr/>
            <p:nvPr/>
          </p:nvSpPr>
          <p:spPr>
            <a:xfrm>
              <a:off x="2911017" y="4144126"/>
              <a:ext cx="7283100" cy="608100"/>
            </a:xfrm>
            <a:prstGeom prst="rect">
              <a:avLst/>
            </a:pr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16" name="Google Shape;58;p13">
              <a:extLst>
                <a:ext uri="{FF2B5EF4-FFF2-40B4-BE49-F238E27FC236}">
                  <a16:creationId xmlns:a16="http://schemas.microsoft.com/office/drawing/2014/main" id="{E8232EC5-E518-BAFC-91EB-C8A58C8C8DE9}"/>
                </a:ext>
              </a:extLst>
            </p:cNvPr>
            <p:cNvSpPr/>
            <p:nvPr/>
          </p:nvSpPr>
          <p:spPr>
            <a:xfrm>
              <a:off x="2913278"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17" name="Google Shape;59;p13">
              <a:extLst>
                <a:ext uri="{FF2B5EF4-FFF2-40B4-BE49-F238E27FC236}">
                  <a16:creationId xmlns:a16="http://schemas.microsoft.com/office/drawing/2014/main" id="{0BB47E4F-EADF-027E-1350-B676DB188F43}"/>
                </a:ext>
              </a:extLst>
            </p:cNvPr>
            <p:cNvSpPr/>
            <p:nvPr/>
          </p:nvSpPr>
          <p:spPr>
            <a:xfrm>
              <a:off x="3519247"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18" name="Google Shape;60;p13">
              <a:extLst>
                <a:ext uri="{FF2B5EF4-FFF2-40B4-BE49-F238E27FC236}">
                  <a16:creationId xmlns:a16="http://schemas.microsoft.com/office/drawing/2014/main" id="{2F49249D-45C9-6426-9B4D-1A01A7B08334}"/>
                </a:ext>
              </a:extLst>
            </p:cNvPr>
            <p:cNvSpPr/>
            <p:nvPr/>
          </p:nvSpPr>
          <p:spPr>
            <a:xfrm>
              <a:off x="4126003"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19" name="Google Shape;61;p13">
              <a:extLst>
                <a:ext uri="{FF2B5EF4-FFF2-40B4-BE49-F238E27FC236}">
                  <a16:creationId xmlns:a16="http://schemas.microsoft.com/office/drawing/2014/main" id="{FCFAA908-73A2-4007-DC50-996CF8AA16DC}"/>
                </a:ext>
              </a:extLst>
            </p:cNvPr>
            <p:cNvSpPr/>
            <p:nvPr/>
          </p:nvSpPr>
          <p:spPr>
            <a:xfrm>
              <a:off x="4733560"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0" name="Google Shape;62;p13">
              <a:extLst>
                <a:ext uri="{FF2B5EF4-FFF2-40B4-BE49-F238E27FC236}">
                  <a16:creationId xmlns:a16="http://schemas.microsoft.com/office/drawing/2014/main" id="{EDF9BBA9-334F-1BA0-D80F-022D47417CA3}"/>
                </a:ext>
              </a:extLst>
            </p:cNvPr>
            <p:cNvSpPr/>
            <p:nvPr/>
          </p:nvSpPr>
          <p:spPr>
            <a:xfrm>
              <a:off x="5339923"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1" name="Google Shape;63;p13">
              <a:extLst>
                <a:ext uri="{FF2B5EF4-FFF2-40B4-BE49-F238E27FC236}">
                  <a16:creationId xmlns:a16="http://schemas.microsoft.com/office/drawing/2014/main" id="{4C224BA4-DD12-0BBB-FA8F-796DD2021E55}"/>
                </a:ext>
              </a:extLst>
            </p:cNvPr>
            <p:cNvSpPr/>
            <p:nvPr/>
          </p:nvSpPr>
          <p:spPr>
            <a:xfrm>
              <a:off x="5946286"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2" name="Google Shape;64;p13">
              <a:extLst>
                <a:ext uri="{FF2B5EF4-FFF2-40B4-BE49-F238E27FC236}">
                  <a16:creationId xmlns:a16="http://schemas.microsoft.com/office/drawing/2014/main" id="{79438C54-0BC8-2E0C-81AD-8BBFC6E03ABE}"/>
                </a:ext>
              </a:extLst>
            </p:cNvPr>
            <p:cNvSpPr/>
            <p:nvPr/>
          </p:nvSpPr>
          <p:spPr>
            <a:xfrm>
              <a:off x="6554180"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3" name="Google Shape;65;p13">
              <a:extLst>
                <a:ext uri="{FF2B5EF4-FFF2-40B4-BE49-F238E27FC236}">
                  <a16:creationId xmlns:a16="http://schemas.microsoft.com/office/drawing/2014/main" id="{7408CE7F-58E3-FF2C-D9BB-C2A2ABBE2C07}"/>
                </a:ext>
              </a:extLst>
            </p:cNvPr>
            <p:cNvSpPr/>
            <p:nvPr/>
          </p:nvSpPr>
          <p:spPr>
            <a:xfrm>
              <a:off x="7160542"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4" name="Google Shape;66;p13">
              <a:extLst>
                <a:ext uri="{FF2B5EF4-FFF2-40B4-BE49-F238E27FC236}">
                  <a16:creationId xmlns:a16="http://schemas.microsoft.com/office/drawing/2014/main" id="{B18BA263-1FD0-178A-EEB5-642F75804F02}"/>
                </a:ext>
              </a:extLst>
            </p:cNvPr>
            <p:cNvSpPr/>
            <p:nvPr/>
          </p:nvSpPr>
          <p:spPr>
            <a:xfrm>
              <a:off x="7766905"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5" name="Google Shape;67;p13">
              <a:extLst>
                <a:ext uri="{FF2B5EF4-FFF2-40B4-BE49-F238E27FC236}">
                  <a16:creationId xmlns:a16="http://schemas.microsoft.com/office/drawing/2014/main" id="{028BEEC0-DE2F-AADC-E8A4-AB7EBEB06742}"/>
                </a:ext>
              </a:extLst>
            </p:cNvPr>
            <p:cNvSpPr/>
            <p:nvPr/>
          </p:nvSpPr>
          <p:spPr>
            <a:xfrm>
              <a:off x="8373745"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6" name="Google Shape;68;p13">
              <a:extLst>
                <a:ext uri="{FF2B5EF4-FFF2-40B4-BE49-F238E27FC236}">
                  <a16:creationId xmlns:a16="http://schemas.microsoft.com/office/drawing/2014/main" id="{D78E307F-861B-D149-8AD3-4D50700142DF}"/>
                </a:ext>
              </a:extLst>
            </p:cNvPr>
            <p:cNvSpPr/>
            <p:nvPr/>
          </p:nvSpPr>
          <p:spPr>
            <a:xfrm>
              <a:off x="8980108"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7" name="Google Shape;69;p13">
              <a:extLst>
                <a:ext uri="{FF2B5EF4-FFF2-40B4-BE49-F238E27FC236}">
                  <a16:creationId xmlns:a16="http://schemas.microsoft.com/office/drawing/2014/main" id="{8752D4A9-DB39-FB06-51D1-22D5257334C3}"/>
                </a:ext>
              </a:extLst>
            </p:cNvPr>
            <p:cNvSpPr/>
            <p:nvPr/>
          </p:nvSpPr>
          <p:spPr>
            <a:xfrm>
              <a:off x="9586471"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solidFill>
                  <a:srgbClr val="000000"/>
                </a:solidFill>
                <a:latin typeface="Roboto"/>
                <a:ea typeface="Roboto"/>
                <a:cs typeface="Roboto"/>
                <a:sym typeface="Roboto"/>
              </a:endParaRPr>
            </a:p>
          </p:txBody>
        </p:sp>
        <p:sp>
          <p:nvSpPr>
            <p:cNvPr id="28" name="Google Shape;70;p13">
              <a:extLst>
                <a:ext uri="{FF2B5EF4-FFF2-40B4-BE49-F238E27FC236}">
                  <a16:creationId xmlns:a16="http://schemas.microsoft.com/office/drawing/2014/main" id="{19865AB1-CAA0-A402-54E0-C08860D7EAB2}"/>
                </a:ext>
              </a:extLst>
            </p:cNvPr>
            <p:cNvSpPr/>
            <p:nvPr/>
          </p:nvSpPr>
          <p:spPr>
            <a:xfrm>
              <a:off x="1813677" y="2928867"/>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b="1" dirty="0">
                  <a:solidFill>
                    <a:srgbClr val="000000"/>
                  </a:solidFill>
                  <a:latin typeface="Roboto"/>
                  <a:ea typeface="Roboto"/>
                  <a:cs typeface="Roboto"/>
                  <a:sym typeface="Roboto"/>
                </a:rPr>
                <a:t>Contracts</a:t>
              </a:r>
              <a:endParaRPr sz="1600" b="1"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 sz="1000" dirty="0">
                  <a:solidFill>
                    <a:srgbClr val="000000"/>
                  </a:solidFill>
                  <a:latin typeface="Roboto"/>
                  <a:ea typeface="Roboto"/>
                  <a:cs typeface="Roboto"/>
                  <a:sym typeface="Roboto"/>
                </a:rPr>
                <a:t>Typical processing time: 30+ business days</a:t>
              </a:r>
              <a:endParaRPr sz="1000" dirty="0">
                <a:solidFill>
                  <a:srgbClr val="000000"/>
                </a:solidFill>
                <a:latin typeface="Roboto"/>
                <a:ea typeface="Roboto"/>
                <a:cs typeface="Roboto"/>
                <a:sym typeface="Roboto"/>
              </a:endParaRPr>
            </a:p>
          </p:txBody>
        </p:sp>
        <p:sp>
          <p:nvSpPr>
            <p:cNvPr id="29" name="Google Shape;71;p13">
              <a:extLst>
                <a:ext uri="{FF2B5EF4-FFF2-40B4-BE49-F238E27FC236}">
                  <a16:creationId xmlns:a16="http://schemas.microsoft.com/office/drawing/2014/main" id="{11FB3A9F-374F-749A-3CAB-43BBD7FCC591}"/>
                </a:ext>
              </a:extLst>
            </p:cNvPr>
            <p:cNvSpPr/>
            <p:nvPr/>
          </p:nvSpPr>
          <p:spPr>
            <a:xfrm>
              <a:off x="1813677" y="3536604"/>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b="1" dirty="0">
                  <a:solidFill>
                    <a:srgbClr val="000000"/>
                  </a:solidFill>
                  <a:latin typeface="Roboto"/>
                  <a:ea typeface="Roboto"/>
                  <a:cs typeface="Roboto"/>
                  <a:sym typeface="Roboto"/>
                </a:rPr>
                <a:t>Purchasing</a:t>
              </a:r>
              <a:endParaRPr sz="1600" b="1"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 sz="1000" dirty="0">
                  <a:solidFill>
                    <a:srgbClr val="000000"/>
                  </a:solidFill>
                  <a:latin typeface="Roboto"/>
                  <a:ea typeface="Roboto"/>
                  <a:cs typeface="Roboto"/>
                  <a:sym typeface="Roboto"/>
                </a:rPr>
                <a:t>Typical processing time: 1-3 business days</a:t>
              </a:r>
              <a:endParaRPr sz="1000" dirty="0">
                <a:solidFill>
                  <a:srgbClr val="000000"/>
                </a:solidFill>
                <a:latin typeface="Roboto"/>
                <a:ea typeface="Roboto"/>
                <a:cs typeface="Roboto"/>
                <a:sym typeface="Roboto"/>
              </a:endParaRPr>
            </a:p>
          </p:txBody>
        </p:sp>
        <p:sp>
          <p:nvSpPr>
            <p:cNvPr id="30" name="Google Shape;72;p13">
              <a:extLst>
                <a:ext uri="{FF2B5EF4-FFF2-40B4-BE49-F238E27FC236}">
                  <a16:creationId xmlns:a16="http://schemas.microsoft.com/office/drawing/2014/main" id="{ABD4925E-ACD0-5EDA-9F05-6CC6A7CFD044}"/>
                </a:ext>
              </a:extLst>
            </p:cNvPr>
            <p:cNvSpPr/>
            <p:nvPr/>
          </p:nvSpPr>
          <p:spPr>
            <a:xfrm>
              <a:off x="1813677" y="4144119"/>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b="1">
                  <a:solidFill>
                    <a:srgbClr val="000000"/>
                  </a:solidFill>
                  <a:latin typeface="Roboto"/>
                  <a:ea typeface="Roboto"/>
                  <a:cs typeface="Roboto"/>
                  <a:sym typeface="Roboto"/>
                </a:rPr>
                <a:t>Invoicing</a:t>
              </a:r>
              <a:endParaRPr sz="1600" b="1">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 sz="1000">
                  <a:solidFill>
                    <a:srgbClr val="000000"/>
                  </a:solidFill>
                  <a:latin typeface="Roboto"/>
                  <a:ea typeface="Roboto"/>
                  <a:cs typeface="Roboto"/>
                  <a:sym typeface="Roboto"/>
                </a:rPr>
                <a:t>Typical processing time: 1-3 business days</a:t>
              </a:r>
              <a:endParaRPr sz="1000">
                <a:solidFill>
                  <a:srgbClr val="000000"/>
                </a:solidFill>
                <a:latin typeface="Roboto"/>
                <a:ea typeface="Roboto"/>
                <a:cs typeface="Roboto"/>
                <a:sym typeface="Roboto"/>
              </a:endParaRPr>
            </a:p>
          </p:txBody>
        </p:sp>
        <p:sp>
          <p:nvSpPr>
            <p:cNvPr id="31" name="Google Shape;75;p13">
              <a:extLst>
                <a:ext uri="{FF2B5EF4-FFF2-40B4-BE49-F238E27FC236}">
                  <a16:creationId xmlns:a16="http://schemas.microsoft.com/office/drawing/2014/main" id="{BC37E4EE-3720-6267-1C67-4D42FCA0DDD1}"/>
                </a:ext>
              </a:extLst>
            </p:cNvPr>
            <p:cNvSpPr/>
            <p:nvPr/>
          </p:nvSpPr>
          <p:spPr>
            <a:xfrm>
              <a:off x="1810810" y="2321357"/>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rgbClr val="000000"/>
                  </a:solidFill>
                  <a:latin typeface="Roboto"/>
                  <a:ea typeface="Roboto"/>
                  <a:cs typeface="Roboto"/>
                  <a:sym typeface="Roboto"/>
                </a:rPr>
                <a:t>Supplier</a:t>
              </a:r>
              <a:endParaRPr sz="1600" b="1" dirty="0">
                <a:solidFill>
                  <a:srgbClr val="000000"/>
                </a:solidFill>
                <a:latin typeface="Roboto"/>
                <a:ea typeface="Roboto"/>
                <a:cs typeface="Roboto"/>
                <a:sym typeface="Roboto"/>
              </a:endParaRPr>
            </a:p>
            <a:p>
              <a:pPr marL="0" lvl="0" indent="0" algn="l" rtl="0">
                <a:spcBef>
                  <a:spcPts val="0"/>
                </a:spcBef>
                <a:spcAft>
                  <a:spcPts val="0"/>
                </a:spcAft>
                <a:buNone/>
              </a:pPr>
              <a:r>
                <a:rPr lang="en" sz="1000" dirty="0">
                  <a:solidFill>
                    <a:srgbClr val="000000"/>
                  </a:solidFill>
                  <a:latin typeface="Roboto"/>
                  <a:ea typeface="Roboto"/>
                  <a:cs typeface="Roboto"/>
                  <a:sym typeface="Roboto"/>
                </a:rPr>
                <a:t>Typical processing time: 1-3 business days</a:t>
              </a:r>
              <a:endParaRPr sz="1000" dirty="0">
                <a:solidFill>
                  <a:srgbClr val="000000"/>
                </a:solidFill>
                <a:latin typeface="Roboto"/>
                <a:ea typeface="Roboto"/>
                <a:cs typeface="Roboto"/>
                <a:sym typeface="Roboto"/>
              </a:endParaRPr>
            </a:p>
          </p:txBody>
        </p:sp>
        <p:cxnSp>
          <p:nvCxnSpPr>
            <p:cNvPr id="32" name="Google Shape;76;p13">
              <a:extLst>
                <a:ext uri="{FF2B5EF4-FFF2-40B4-BE49-F238E27FC236}">
                  <a16:creationId xmlns:a16="http://schemas.microsoft.com/office/drawing/2014/main" id="{8992C7DD-511A-80BF-A44F-CADF11791CC4}"/>
                </a:ext>
              </a:extLst>
            </p:cNvPr>
            <p:cNvCxnSpPr>
              <a:cxnSpLocks/>
            </p:cNvCxnSpPr>
            <p:nvPr/>
          </p:nvCxnSpPr>
          <p:spPr>
            <a:xfrm>
              <a:off x="2908906" y="2625376"/>
              <a:ext cx="7283100" cy="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77;p13">
              <a:extLst>
                <a:ext uri="{FF2B5EF4-FFF2-40B4-BE49-F238E27FC236}">
                  <a16:creationId xmlns:a16="http://schemas.microsoft.com/office/drawing/2014/main" id="{8F294700-6251-4DDD-0381-8A3CE10C4322}"/>
                </a:ext>
              </a:extLst>
            </p:cNvPr>
            <p:cNvCxnSpPr>
              <a:cxnSpLocks/>
            </p:cNvCxnSpPr>
            <p:nvPr/>
          </p:nvCxnSpPr>
          <p:spPr>
            <a:xfrm rot="10800000" flipH="1">
              <a:off x="2908917" y="3211089"/>
              <a:ext cx="7283100" cy="102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78;p13">
              <a:extLst>
                <a:ext uri="{FF2B5EF4-FFF2-40B4-BE49-F238E27FC236}">
                  <a16:creationId xmlns:a16="http://schemas.microsoft.com/office/drawing/2014/main" id="{E74F73EF-CD0B-B918-5070-D5B95BE2D088}"/>
                </a:ext>
              </a:extLst>
            </p:cNvPr>
            <p:cNvCxnSpPr>
              <a:cxnSpLocks/>
            </p:cNvCxnSpPr>
            <p:nvPr/>
          </p:nvCxnSpPr>
          <p:spPr>
            <a:xfrm rot="10800000" flipH="1">
              <a:off x="2908917" y="3812369"/>
              <a:ext cx="7283100" cy="102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79;p13">
              <a:extLst>
                <a:ext uri="{FF2B5EF4-FFF2-40B4-BE49-F238E27FC236}">
                  <a16:creationId xmlns:a16="http://schemas.microsoft.com/office/drawing/2014/main" id="{CCC36221-B3FB-9E3F-7181-CEA7EC6C3E8C}"/>
                </a:ext>
              </a:extLst>
            </p:cNvPr>
            <p:cNvCxnSpPr>
              <a:cxnSpLocks/>
            </p:cNvCxnSpPr>
            <p:nvPr/>
          </p:nvCxnSpPr>
          <p:spPr>
            <a:xfrm rot="10800000" flipH="1">
              <a:off x="2912217" y="4444968"/>
              <a:ext cx="7283100" cy="10200"/>
            </a:xfrm>
            <a:prstGeom prst="straightConnector1">
              <a:avLst/>
            </a:prstGeom>
            <a:noFill/>
            <a:ln w="9525" cap="flat" cmpd="sng">
              <a:solidFill>
                <a:schemeClr val="dk2"/>
              </a:solidFill>
              <a:prstDash val="solid"/>
              <a:round/>
              <a:headEnd type="none" w="med" len="med"/>
              <a:tailEnd type="none" w="med" len="med"/>
            </a:ln>
          </p:spPr>
        </p:cxnSp>
        <p:grpSp>
          <p:nvGrpSpPr>
            <p:cNvPr id="36" name="Google Shape;80;p13">
              <a:extLst>
                <a:ext uri="{FF2B5EF4-FFF2-40B4-BE49-F238E27FC236}">
                  <a16:creationId xmlns:a16="http://schemas.microsoft.com/office/drawing/2014/main" id="{38A57001-E277-5AFB-760A-33BE47FF9363}"/>
                </a:ext>
              </a:extLst>
            </p:cNvPr>
            <p:cNvGrpSpPr/>
            <p:nvPr/>
          </p:nvGrpSpPr>
          <p:grpSpPr>
            <a:xfrm>
              <a:off x="2954918" y="2370617"/>
              <a:ext cx="1141154" cy="541590"/>
              <a:chOff x="1493325" y="1173850"/>
              <a:chExt cx="1124400" cy="412200"/>
            </a:xfrm>
          </p:grpSpPr>
          <p:sp>
            <p:nvSpPr>
              <p:cNvPr id="85" name="Google Shape;81;p13">
                <a:extLst>
                  <a:ext uri="{FF2B5EF4-FFF2-40B4-BE49-F238E27FC236}">
                    <a16:creationId xmlns:a16="http://schemas.microsoft.com/office/drawing/2014/main" id="{F95C0FC6-79EC-6B25-0340-FD761BE6A2F6}"/>
                  </a:ext>
                </a:extLst>
              </p:cNvPr>
              <p:cNvSpPr/>
              <p:nvPr/>
            </p:nvSpPr>
            <p:spPr>
              <a:xfrm rot="5400000" flipH="1">
                <a:off x="1859325" y="821700"/>
                <a:ext cx="392400" cy="11244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86" name="Google Shape;82;p13">
                <a:extLst>
                  <a:ext uri="{FF2B5EF4-FFF2-40B4-BE49-F238E27FC236}">
                    <a16:creationId xmlns:a16="http://schemas.microsoft.com/office/drawing/2014/main" id="{38EDDB2F-21D8-AAF5-7C43-83ECC51ADD81}"/>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Supplier Request Submitted</a:t>
                </a:r>
                <a:endParaRPr sz="1050" b="1">
                  <a:solidFill>
                    <a:srgbClr val="000000"/>
                  </a:solidFill>
                </a:endParaRPr>
              </a:p>
            </p:txBody>
          </p:sp>
        </p:grpSp>
        <p:grpSp>
          <p:nvGrpSpPr>
            <p:cNvPr id="37" name="Google Shape;83;p13">
              <a:extLst>
                <a:ext uri="{FF2B5EF4-FFF2-40B4-BE49-F238E27FC236}">
                  <a16:creationId xmlns:a16="http://schemas.microsoft.com/office/drawing/2014/main" id="{3FEE1B5D-2094-413C-ED15-822E48E2D476}"/>
                </a:ext>
              </a:extLst>
            </p:cNvPr>
            <p:cNvGrpSpPr/>
            <p:nvPr/>
          </p:nvGrpSpPr>
          <p:grpSpPr>
            <a:xfrm>
              <a:off x="4142081" y="2371668"/>
              <a:ext cx="1546041" cy="539487"/>
              <a:chOff x="2702475" y="1138459"/>
              <a:chExt cx="1426500" cy="410100"/>
            </a:xfrm>
          </p:grpSpPr>
          <p:sp>
            <p:nvSpPr>
              <p:cNvPr id="83" name="Google Shape;84;p13">
                <a:extLst>
                  <a:ext uri="{FF2B5EF4-FFF2-40B4-BE49-F238E27FC236}">
                    <a16:creationId xmlns:a16="http://schemas.microsoft.com/office/drawing/2014/main" id="{ABE10F50-90B1-5365-0818-91F2DD7BB0C8}"/>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84" name="Google Shape;85;p13">
                <a:extLst>
                  <a:ext uri="{FF2B5EF4-FFF2-40B4-BE49-F238E27FC236}">
                    <a16:creationId xmlns:a16="http://schemas.microsoft.com/office/drawing/2014/main" id="{B05D97D6-E73C-1B64-A25F-C18B682BC9E0}"/>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Supplier Registration</a:t>
                </a:r>
                <a:endParaRPr sz="1050" b="1">
                  <a:solidFill>
                    <a:srgbClr val="000000"/>
                  </a:solidFill>
                </a:endParaRPr>
              </a:p>
            </p:txBody>
          </p:sp>
        </p:grpSp>
        <p:grpSp>
          <p:nvGrpSpPr>
            <p:cNvPr id="38" name="Google Shape;86;p13">
              <a:extLst>
                <a:ext uri="{FF2B5EF4-FFF2-40B4-BE49-F238E27FC236}">
                  <a16:creationId xmlns:a16="http://schemas.microsoft.com/office/drawing/2014/main" id="{96B4E7AA-8991-463B-FAC6-87881331D1C8}"/>
                </a:ext>
              </a:extLst>
            </p:cNvPr>
            <p:cNvGrpSpPr/>
            <p:nvPr/>
          </p:nvGrpSpPr>
          <p:grpSpPr>
            <a:xfrm>
              <a:off x="5780550" y="2371668"/>
              <a:ext cx="2546160" cy="539487"/>
              <a:chOff x="2702475" y="1138459"/>
              <a:chExt cx="1426500" cy="410100"/>
            </a:xfrm>
          </p:grpSpPr>
          <p:sp>
            <p:nvSpPr>
              <p:cNvPr id="81" name="Google Shape;87;p13">
                <a:extLst>
                  <a:ext uri="{FF2B5EF4-FFF2-40B4-BE49-F238E27FC236}">
                    <a16:creationId xmlns:a16="http://schemas.microsoft.com/office/drawing/2014/main" id="{70E65EFD-1627-2284-B5CE-6C536C860907}"/>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82" name="Google Shape;88;p13">
                <a:extLst>
                  <a:ext uri="{FF2B5EF4-FFF2-40B4-BE49-F238E27FC236}">
                    <a16:creationId xmlns:a16="http://schemas.microsoft.com/office/drawing/2014/main" id="{F7BE3515-2681-0DF0-25C4-87055C8DAE5E}"/>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Review/Approvals</a:t>
                </a:r>
                <a:endParaRPr sz="1050" b="1">
                  <a:solidFill>
                    <a:srgbClr val="000000"/>
                  </a:solidFill>
                </a:endParaRPr>
              </a:p>
            </p:txBody>
          </p:sp>
        </p:grpSp>
        <p:grpSp>
          <p:nvGrpSpPr>
            <p:cNvPr id="39" name="Google Shape;89;p13">
              <a:extLst>
                <a:ext uri="{FF2B5EF4-FFF2-40B4-BE49-F238E27FC236}">
                  <a16:creationId xmlns:a16="http://schemas.microsoft.com/office/drawing/2014/main" id="{CC16D0B6-C3BD-0D65-1FFC-5783B353E505}"/>
                </a:ext>
              </a:extLst>
            </p:cNvPr>
            <p:cNvGrpSpPr/>
            <p:nvPr/>
          </p:nvGrpSpPr>
          <p:grpSpPr>
            <a:xfrm>
              <a:off x="8454722" y="2371668"/>
              <a:ext cx="1655168" cy="539487"/>
              <a:chOff x="2702475" y="1138459"/>
              <a:chExt cx="1426500" cy="410100"/>
            </a:xfrm>
          </p:grpSpPr>
          <p:sp>
            <p:nvSpPr>
              <p:cNvPr id="79" name="Google Shape;90;p13">
                <a:extLst>
                  <a:ext uri="{FF2B5EF4-FFF2-40B4-BE49-F238E27FC236}">
                    <a16:creationId xmlns:a16="http://schemas.microsoft.com/office/drawing/2014/main" id="{31095216-0B46-886C-2B5A-5DD4CAAE6F94}"/>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80" name="Google Shape;91;p13">
                <a:extLst>
                  <a:ext uri="{FF2B5EF4-FFF2-40B4-BE49-F238E27FC236}">
                    <a16:creationId xmlns:a16="http://schemas.microsoft.com/office/drawing/2014/main" id="{C153E808-F144-47F6-832C-48CDC206F545}"/>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Supplier Activated</a:t>
                </a:r>
                <a:endParaRPr sz="1050" b="1">
                  <a:solidFill>
                    <a:srgbClr val="000000"/>
                  </a:solidFill>
                </a:endParaRPr>
              </a:p>
            </p:txBody>
          </p:sp>
        </p:grpSp>
        <p:grpSp>
          <p:nvGrpSpPr>
            <p:cNvPr id="40" name="Google Shape;92;p13">
              <a:extLst>
                <a:ext uri="{FF2B5EF4-FFF2-40B4-BE49-F238E27FC236}">
                  <a16:creationId xmlns:a16="http://schemas.microsoft.com/office/drawing/2014/main" id="{F271B0E8-D0C7-4132-7081-FE2B287CAA43}"/>
                </a:ext>
              </a:extLst>
            </p:cNvPr>
            <p:cNvGrpSpPr/>
            <p:nvPr/>
          </p:nvGrpSpPr>
          <p:grpSpPr>
            <a:xfrm>
              <a:off x="2967848" y="2949227"/>
              <a:ext cx="1141154" cy="539487"/>
              <a:chOff x="1493325" y="1173850"/>
              <a:chExt cx="1124400" cy="412200"/>
            </a:xfrm>
          </p:grpSpPr>
          <p:sp>
            <p:nvSpPr>
              <p:cNvPr id="77" name="Google Shape;93;p13">
                <a:extLst>
                  <a:ext uri="{FF2B5EF4-FFF2-40B4-BE49-F238E27FC236}">
                    <a16:creationId xmlns:a16="http://schemas.microsoft.com/office/drawing/2014/main" id="{5A148A1C-B695-F2C8-4EBA-CCB926B7623B}"/>
                  </a:ext>
                </a:extLst>
              </p:cNvPr>
              <p:cNvSpPr/>
              <p:nvPr/>
            </p:nvSpPr>
            <p:spPr>
              <a:xfrm rot="5400000" flipH="1">
                <a:off x="1859325" y="821700"/>
                <a:ext cx="392400" cy="11244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78" name="Google Shape;94;p13">
                <a:extLst>
                  <a:ext uri="{FF2B5EF4-FFF2-40B4-BE49-F238E27FC236}">
                    <a16:creationId xmlns:a16="http://schemas.microsoft.com/office/drawing/2014/main" id="{B908EC05-9DB0-EA0F-2E85-47434546101A}"/>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Contract Request Submitted</a:t>
                </a:r>
                <a:endParaRPr sz="1050" b="1">
                  <a:solidFill>
                    <a:srgbClr val="000000"/>
                  </a:solidFill>
                </a:endParaRPr>
              </a:p>
            </p:txBody>
          </p:sp>
        </p:grpSp>
        <p:grpSp>
          <p:nvGrpSpPr>
            <p:cNvPr id="41" name="Google Shape;95;p13">
              <a:extLst>
                <a:ext uri="{FF2B5EF4-FFF2-40B4-BE49-F238E27FC236}">
                  <a16:creationId xmlns:a16="http://schemas.microsoft.com/office/drawing/2014/main" id="{B3FECDBD-5010-8B89-BB77-367AF6DCBCE3}"/>
                </a:ext>
              </a:extLst>
            </p:cNvPr>
            <p:cNvGrpSpPr/>
            <p:nvPr/>
          </p:nvGrpSpPr>
          <p:grpSpPr>
            <a:xfrm>
              <a:off x="4176594" y="2963264"/>
              <a:ext cx="2016500" cy="539487"/>
              <a:chOff x="2702475" y="1138459"/>
              <a:chExt cx="1426500" cy="410100"/>
            </a:xfrm>
          </p:grpSpPr>
          <p:sp>
            <p:nvSpPr>
              <p:cNvPr id="75" name="Google Shape;96;p13">
                <a:extLst>
                  <a:ext uri="{FF2B5EF4-FFF2-40B4-BE49-F238E27FC236}">
                    <a16:creationId xmlns:a16="http://schemas.microsoft.com/office/drawing/2014/main" id="{F5C7DD90-131E-E643-BDA3-742DEF99570A}"/>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76" name="Google Shape;97;p13">
                <a:extLst>
                  <a:ext uri="{FF2B5EF4-FFF2-40B4-BE49-F238E27FC236}">
                    <a16:creationId xmlns:a16="http://schemas.microsoft.com/office/drawing/2014/main" id="{B5D38EF0-F0DB-1163-D187-A8F23F0C9901}"/>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Contract Terms Reviewed &amp; Negotiated</a:t>
                </a:r>
                <a:endParaRPr sz="1050" b="1">
                  <a:solidFill>
                    <a:srgbClr val="000000"/>
                  </a:solidFill>
                </a:endParaRPr>
              </a:p>
            </p:txBody>
          </p:sp>
        </p:grpSp>
        <p:grpSp>
          <p:nvGrpSpPr>
            <p:cNvPr id="42" name="Google Shape;98;p13">
              <a:extLst>
                <a:ext uri="{FF2B5EF4-FFF2-40B4-BE49-F238E27FC236}">
                  <a16:creationId xmlns:a16="http://schemas.microsoft.com/office/drawing/2014/main" id="{467690B3-F34A-36B8-CB03-FC279BB523D4}"/>
                </a:ext>
              </a:extLst>
            </p:cNvPr>
            <p:cNvGrpSpPr/>
            <p:nvPr/>
          </p:nvGrpSpPr>
          <p:grpSpPr>
            <a:xfrm>
              <a:off x="6260711" y="2963264"/>
              <a:ext cx="2409644" cy="539487"/>
              <a:chOff x="2702475" y="1138459"/>
              <a:chExt cx="1426500" cy="410100"/>
            </a:xfrm>
          </p:grpSpPr>
          <p:sp>
            <p:nvSpPr>
              <p:cNvPr id="73" name="Google Shape;99;p13">
                <a:extLst>
                  <a:ext uri="{FF2B5EF4-FFF2-40B4-BE49-F238E27FC236}">
                    <a16:creationId xmlns:a16="http://schemas.microsoft.com/office/drawing/2014/main" id="{53537781-88CA-45F3-C1F9-7F3A0CE5DC51}"/>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74" name="Google Shape;100;p13">
                <a:extLst>
                  <a:ext uri="{FF2B5EF4-FFF2-40B4-BE49-F238E27FC236}">
                    <a16:creationId xmlns:a16="http://schemas.microsoft.com/office/drawing/2014/main" id="{C31548EF-50DB-B73E-336F-26B6BCEAB379}"/>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Contract Approvals &amp; Signature</a:t>
                </a:r>
                <a:endParaRPr sz="1050" b="1">
                  <a:solidFill>
                    <a:srgbClr val="000000"/>
                  </a:solidFill>
                </a:endParaRPr>
              </a:p>
            </p:txBody>
          </p:sp>
        </p:grpSp>
        <p:grpSp>
          <p:nvGrpSpPr>
            <p:cNvPr id="43" name="Google Shape;101;p13">
              <a:extLst>
                <a:ext uri="{FF2B5EF4-FFF2-40B4-BE49-F238E27FC236}">
                  <a16:creationId xmlns:a16="http://schemas.microsoft.com/office/drawing/2014/main" id="{71F4356D-9664-045F-9A2C-315CC7123E61}"/>
                </a:ext>
              </a:extLst>
            </p:cNvPr>
            <p:cNvGrpSpPr/>
            <p:nvPr/>
          </p:nvGrpSpPr>
          <p:grpSpPr>
            <a:xfrm>
              <a:off x="8772615" y="2963264"/>
              <a:ext cx="1338342" cy="539487"/>
              <a:chOff x="2702475" y="1138459"/>
              <a:chExt cx="1426500" cy="410100"/>
            </a:xfrm>
          </p:grpSpPr>
          <p:sp>
            <p:nvSpPr>
              <p:cNvPr id="71" name="Google Shape;102;p13">
                <a:extLst>
                  <a:ext uri="{FF2B5EF4-FFF2-40B4-BE49-F238E27FC236}">
                    <a16:creationId xmlns:a16="http://schemas.microsoft.com/office/drawing/2014/main" id="{8EFC1BC6-C8B8-5A52-BB60-6C1918C31A89}"/>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72" name="Google Shape;103;p13">
                <a:extLst>
                  <a:ext uri="{FF2B5EF4-FFF2-40B4-BE49-F238E27FC236}">
                    <a16:creationId xmlns:a16="http://schemas.microsoft.com/office/drawing/2014/main" id="{D09A6805-031E-AA22-EE72-EF8B08B8F6BA}"/>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Contract Executed</a:t>
                </a:r>
                <a:endParaRPr sz="1050" b="1">
                  <a:solidFill>
                    <a:srgbClr val="000000"/>
                  </a:solidFill>
                </a:endParaRPr>
              </a:p>
            </p:txBody>
          </p:sp>
        </p:grpSp>
        <p:grpSp>
          <p:nvGrpSpPr>
            <p:cNvPr id="44" name="Google Shape;104;p13">
              <a:extLst>
                <a:ext uri="{FF2B5EF4-FFF2-40B4-BE49-F238E27FC236}">
                  <a16:creationId xmlns:a16="http://schemas.microsoft.com/office/drawing/2014/main" id="{247E975D-F4FF-4C60-EEEF-B7DC1F6439C6}"/>
                </a:ext>
              </a:extLst>
            </p:cNvPr>
            <p:cNvGrpSpPr/>
            <p:nvPr/>
          </p:nvGrpSpPr>
          <p:grpSpPr>
            <a:xfrm>
              <a:off x="2948436" y="3569769"/>
              <a:ext cx="1141154" cy="541590"/>
              <a:chOff x="1493325" y="1173850"/>
              <a:chExt cx="1124400" cy="412200"/>
            </a:xfrm>
          </p:grpSpPr>
          <p:sp>
            <p:nvSpPr>
              <p:cNvPr id="69" name="Google Shape;105;p13">
                <a:extLst>
                  <a:ext uri="{FF2B5EF4-FFF2-40B4-BE49-F238E27FC236}">
                    <a16:creationId xmlns:a16="http://schemas.microsoft.com/office/drawing/2014/main" id="{9AA1C61E-DE22-FD34-D91C-957A60DF42E6}"/>
                  </a:ext>
                </a:extLst>
              </p:cNvPr>
              <p:cNvSpPr/>
              <p:nvPr/>
            </p:nvSpPr>
            <p:spPr>
              <a:xfrm rot="5400000" flipH="1">
                <a:off x="1859325" y="821700"/>
                <a:ext cx="392400" cy="11244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70" name="Google Shape;106;p13">
                <a:extLst>
                  <a:ext uri="{FF2B5EF4-FFF2-40B4-BE49-F238E27FC236}">
                    <a16:creationId xmlns:a16="http://schemas.microsoft.com/office/drawing/2014/main" id="{1E25E5DA-4C37-8B18-BC6E-E83F6456881B}"/>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Requisition Submitted</a:t>
                </a:r>
                <a:endParaRPr sz="1050" b="1">
                  <a:solidFill>
                    <a:srgbClr val="000000"/>
                  </a:solidFill>
                </a:endParaRPr>
              </a:p>
            </p:txBody>
          </p:sp>
        </p:grpSp>
        <p:grpSp>
          <p:nvGrpSpPr>
            <p:cNvPr id="45" name="Google Shape;107;p13">
              <a:extLst>
                <a:ext uri="{FF2B5EF4-FFF2-40B4-BE49-F238E27FC236}">
                  <a16:creationId xmlns:a16="http://schemas.microsoft.com/office/drawing/2014/main" id="{5751D252-487A-065D-98B2-048AA04336BB}"/>
                </a:ext>
              </a:extLst>
            </p:cNvPr>
            <p:cNvGrpSpPr/>
            <p:nvPr/>
          </p:nvGrpSpPr>
          <p:grpSpPr>
            <a:xfrm>
              <a:off x="4142007" y="3582795"/>
              <a:ext cx="2016500" cy="515537"/>
              <a:chOff x="2702475" y="1138459"/>
              <a:chExt cx="1426500" cy="410100"/>
            </a:xfrm>
          </p:grpSpPr>
          <p:sp>
            <p:nvSpPr>
              <p:cNvPr id="67" name="Google Shape;108;p13">
                <a:extLst>
                  <a:ext uri="{FF2B5EF4-FFF2-40B4-BE49-F238E27FC236}">
                    <a16:creationId xmlns:a16="http://schemas.microsoft.com/office/drawing/2014/main" id="{0B5EDA52-7CFD-7D4E-2CEC-6300A5D9B79E}"/>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68" name="Google Shape;109;p13">
                <a:extLst>
                  <a:ext uri="{FF2B5EF4-FFF2-40B4-BE49-F238E27FC236}">
                    <a16:creationId xmlns:a16="http://schemas.microsoft.com/office/drawing/2014/main" id="{815DFD43-E09B-3716-320E-20BE079FC63D}"/>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50" b="1">
                    <a:solidFill>
                      <a:srgbClr val="000000"/>
                    </a:solidFill>
                  </a:rPr>
                  <a:t>Approvals</a:t>
                </a:r>
                <a:endParaRPr sz="1050">
                  <a:solidFill>
                    <a:srgbClr val="000000"/>
                  </a:solidFill>
                </a:endParaRPr>
              </a:p>
            </p:txBody>
          </p:sp>
        </p:grpSp>
        <p:grpSp>
          <p:nvGrpSpPr>
            <p:cNvPr id="46" name="Google Shape;110;p13">
              <a:extLst>
                <a:ext uri="{FF2B5EF4-FFF2-40B4-BE49-F238E27FC236}">
                  <a16:creationId xmlns:a16="http://schemas.microsoft.com/office/drawing/2014/main" id="{E5EF55A7-8A92-D2FD-0B4D-E455CA3892A0}"/>
                </a:ext>
              </a:extLst>
            </p:cNvPr>
            <p:cNvGrpSpPr/>
            <p:nvPr/>
          </p:nvGrpSpPr>
          <p:grpSpPr>
            <a:xfrm>
              <a:off x="6252112" y="3591879"/>
              <a:ext cx="2074844" cy="497369"/>
              <a:chOff x="2702475" y="1138459"/>
              <a:chExt cx="1426500" cy="410100"/>
            </a:xfrm>
          </p:grpSpPr>
          <p:sp>
            <p:nvSpPr>
              <p:cNvPr id="65" name="Google Shape;111;p13">
                <a:extLst>
                  <a:ext uri="{FF2B5EF4-FFF2-40B4-BE49-F238E27FC236}">
                    <a16:creationId xmlns:a16="http://schemas.microsoft.com/office/drawing/2014/main" id="{23D278E9-65EB-DB31-7A73-41375D566C24}"/>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66" name="Google Shape;112;p13">
                <a:extLst>
                  <a:ext uri="{FF2B5EF4-FFF2-40B4-BE49-F238E27FC236}">
                    <a16:creationId xmlns:a16="http://schemas.microsoft.com/office/drawing/2014/main" id="{0D1624CD-0790-28C6-946B-7AC335EC1D7E}"/>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50" b="1">
                    <a:solidFill>
                      <a:srgbClr val="000000"/>
                    </a:solidFill>
                  </a:rPr>
                  <a:t>Requisition</a:t>
                </a:r>
                <a:r>
                  <a:rPr lang="en" sz="1050">
                    <a:solidFill>
                      <a:srgbClr val="000000"/>
                    </a:solidFill>
                  </a:rPr>
                  <a:t> </a:t>
                </a:r>
                <a:r>
                  <a:rPr lang="en" sz="1050" b="1">
                    <a:solidFill>
                      <a:srgbClr val="000000"/>
                    </a:solidFill>
                  </a:rPr>
                  <a:t>Processed</a:t>
                </a:r>
                <a:endParaRPr sz="1050">
                  <a:solidFill>
                    <a:srgbClr val="000000"/>
                  </a:solidFill>
                </a:endParaRPr>
              </a:p>
            </p:txBody>
          </p:sp>
        </p:grpSp>
        <p:grpSp>
          <p:nvGrpSpPr>
            <p:cNvPr id="47" name="Google Shape;113;p13">
              <a:extLst>
                <a:ext uri="{FF2B5EF4-FFF2-40B4-BE49-F238E27FC236}">
                  <a16:creationId xmlns:a16="http://schemas.microsoft.com/office/drawing/2014/main" id="{88723D97-BE74-A16C-56EC-60BF948F08EA}"/>
                </a:ext>
              </a:extLst>
            </p:cNvPr>
            <p:cNvGrpSpPr/>
            <p:nvPr/>
          </p:nvGrpSpPr>
          <p:grpSpPr>
            <a:xfrm>
              <a:off x="8455772" y="3582795"/>
              <a:ext cx="1655168" cy="515537"/>
              <a:chOff x="2702475" y="1138459"/>
              <a:chExt cx="1426500" cy="410100"/>
            </a:xfrm>
          </p:grpSpPr>
          <p:sp>
            <p:nvSpPr>
              <p:cNvPr id="63" name="Google Shape;114;p13">
                <a:extLst>
                  <a:ext uri="{FF2B5EF4-FFF2-40B4-BE49-F238E27FC236}">
                    <a16:creationId xmlns:a16="http://schemas.microsoft.com/office/drawing/2014/main" id="{019AAE7E-6E9B-8180-07EC-7834438F1941}"/>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64" name="Google Shape;115;p13">
                <a:extLst>
                  <a:ext uri="{FF2B5EF4-FFF2-40B4-BE49-F238E27FC236}">
                    <a16:creationId xmlns:a16="http://schemas.microsoft.com/office/drawing/2014/main" id="{D58C849E-57C6-56FF-0C6F-D7A9D81E3197}"/>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Purchase Order Distributed</a:t>
                </a:r>
                <a:endParaRPr sz="1050" b="1">
                  <a:solidFill>
                    <a:srgbClr val="000000"/>
                  </a:solidFill>
                </a:endParaRPr>
              </a:p>
            </p:txBody>
          </p:sp>
        </p:grpSp>
        <p:grpSp>
          <p:nvGrpSpPr>
            <p:cNvPr id="48" name="Google Shape;116;p13">
              <a:extLst>
                <a:ext uri="{FF2B5EF4-FFF2-40B4-BE49-F238E27FC236}">
                  <a16:creationId xmlns:a16="http://schemas.microsoft.com/office/drawing/2014/main" id="{C1E55A39-8B54-2C61-1DFC-7CF6B443190B}"/>
                </a:ext>
              </a:extLst>
            </p:cNvPr>
            <p:cNvGrpSpPr/>
            <p:nvPr/>
          </p:nvGrpSpPr>
          <p:grpSpPr>
            <a:xfrm>
              <a:off x="8455780" y="4179045"/>
              <a:ext cx="1655168" cy="539487"/>
              <a:chOff x="2702475" y="1138459"/>
              <a:chExt cx="1426500" cy="410100"/>
            </a:xfrm>
          </p:grpSpPr>
          <p:sp>
            <p:nvSpPr>
              <p:cNvPr id="61" name="Google Shape;117;p13">
                <a:extLst>
                  <a:ext uri="{FF2B5EF4-FFF2-40B4-BE49-F238E27FC236}">
                    <a16:creationId xmlns:a16="http://schemas.microsoft.com/office/drawing/2014/main" id="{69249D41-54F0-65F1-406D-99E8DF33E0BF}"/>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62" name="Google Shape;118;p13">
                <a:extLst>
                  <a:ext uri="{FF2B5EF4-FFF2-40B4-BE49-F238E27FC236}">
                    <a16:creationId xmlns:a16="http://schemas.microsoft.com/office/drawing/2014/main" id="{676BCBCC-58AF-BA4F-C256-D914CA24C95C}"/>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dirty="0">
                    <a:solidFill>
                      <a:srgbClr val="000000"/>
                    </a:solidFill>
                  </a:rPr>
                  <a:t>Payment Distributed</a:t>
                </a:r>
                <a:endParaRPr sz="1050" b="1" dirty="0">
                  <a:solidFill>
                    <a:srgbClr val="000000"/>
                  </a:solidFill>
                </a:endParaRPr>
              </a:p>
            </p:txBody>
          </p:sp>
        </p:grpSp>
        <p:grpSp>
          <p:nvGrpSpPr>
            <p:cNvPr id="49" name="Google Shape;119;p13">
              <a:extLst>
                <a:ext uri="{FF2B5EF4-FFF2-40B4-BE49-F238E27FC236}">
                  <a16:creationId xmlns:a16="http://schemas.microsoft.com/office/drawing/2014/main" id="{D69E8A42-DC27-1438-E329-77D2E2A2475E}"/>
                </a:ext>
              </a:extLst>
            </p:cNvPr>
            <p:cNvGrpSpPr/>
            <p:nvPr/>
          </p:nvGrpSpPr>
          <p:grpSpPr>
            <a:xfrm>
              <a:off x="5797234" y="4179045"/>
              <a:ext cx="2546160" cy="539487"/>
              <a:chOff x="2702475" y="1138459"/>
              <a:chExt cx="1426500" cy="410100"/>
            </a:xfrm>
          </p:grpSpPr>
          <p:sp>
            <p:nvSpPr>
              <p:cNvPr id="59" name="Google Shape;120;p13">
                <a:extLst>
                  <a:ext uri="{FF2B5EF4-FFF2-40B4-BE49-F238E27FC236}">
                    <a16:creationId xmlns:a16="http://schemas.microsoft.com/office/drawing/2014/main" id="{334EC1BC-F433-BB8B-C3AE-DF9978493821}"/>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60" name="Google Shape;121;p13">
                <a:extLst>
                  <a:ext uri="{FF2B5EF4-FFF2-40B4-BE49-F238E27FC236}">
                    <a16:creationId xmlns:a16="http://schemas.microsoft.com/office/drawing/2014/main" id="{1E6B634B-8E31-FC9B-A738-8C95F31D671F}"/>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50" b="1">
                    <a:solidFill>
                      <a:srgbClr val="000000"/>
                    </a:solidFill>
                  </a:rPr>
                  <a:t>PO, Receipt, and Invoice Matched</a:t>
                </a:r>
                <a:endParaRPr sz="1050" b="1">
                  <a:solidFill>
                    <a:srgbClr val="000000"/>
                  </a:solidFill>
                </a:endParaRPr>
              </a:p>
            </p:txBody>
          </p:sp>
        </p:grpSp>
        <p:grpSp>
          <p:nvGrpSpPr>
            <p:cNvPr id="50" name="Google Shape;122;p13">
              <a:extLst>
                <a:ext uri="{FF2B5EF4-FFF2-40B4-BE49-F238E27FC236}">
                  <a16:creationId xmlns:a16="http://schemas.microsoft.com/office/drawing/2014/main" id="{1F2B62EB-47F7-AF12-A686-4F518651C534}"/>
                </a:ext>
              </a:extLst>
            </p:cNvPr>
            <p:cNvGrpSpPr/>
            <p:nvPr/>
          </p:nvGrpSpPr>
          <p:grpSpPr>
            <a:xfrm>
              <a:off x="4170795" y="4179045"/>
              <a:ext cx="1550035" cy="539487"/>
              <a:chOff x="2702475" y="1138459"/>
              <a:chExt cx="1426500" cy="410100"/>
            </a:xfrm>
          </p:grpSpPr>
          <p:sp>
            <p:nvSpPr>
              <p:cNvPr id="57" name="Google Shape;123;p13">
                <a:extLst>
                  <a:ext uri="{FF2B5EF4-FFF2-40B4-BE49-F238E27FC236}">
                    <a16:creationId xmlns:a16="http://schemas.microsoft.com/office/drawing/2014/main" id="{412539FC-3770-8181-3845-48FE8CAA6001}"/>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58" name="Google Shape;124;p13">
                <a:extLst>
                  <a:ext uri="{FF2B5EF4-FFF2-40B4-BE49-F238E27FC236}">
                    <a16:creationId xmlns:a16="http://schemas.microsoft.com/office/drawing/2014/main" id="{2A0FB8A0-C932-5F3B-CB62-14D7398CF1C2}"/>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050" b="1">
                    <a:solidFill>
                      <a:srgbClr val="000000"/>
                    </a:solidFill>
                  </a:rPr>
                  <a:t>Approvals</a:t>
                </a:r>
                <a:endParaRPr sz="1050">
                  <a:solidFill>
                    <a:srgbClr val="000000"/>
                  </a:solidFill>
                </a:endParaRPr>
              </a:p>
            </p:txBody>
          </p:sp>
        </p:grpSp>
        <p:grpSp>
          <p:nvGrpSpPr>
            <p:cNvPr id="51" name="Google Shape;125;p13">
              <a:extLst>
                <a:ext uri="{FF2B5EF4-FFF2-40B4-BE49-F238E27FC236}">
                  <a16:creationId xmlns:a16="http://schemas.microsoft.com/office/drawing/2014/main" id="{334FCB2E-10AD-3D81-CBB9-2F7B9A3AF130}"/>
                </a:ext>
              </a:extLst>
            </p:cNvPr>
            <p:cNvGrpSpPr/>
            <p:nvPr/>
          </p:nvGrpSpPr>
          <p:grpSpPr>
            <a:xfrm>
              <a:off x="2953249" y="4177993"/>
              <a:ext cx="1141154" cy="541590"/>
              <a:chOff x="1493325" y="1173850"/>
              <a:chExt cx="1124400" cy="412200"/>
            </a:xfrm>
          </p:grpSpPr>
          <p:sp>
            <p:nvSpPr>
              <p:cNvPr id="55" name="Google Shape;126;p13">
                <a:extLst>
                  <a:ext uri="{FF2B5EF4-FFF2-40B4-BE49-F238E27FC236}">
                    <a16:creationId xmlns:a16="http://schemas.microsoft.com/office/drawing/2014/main" id="{8056B98A-8727-2E85-A863-32FA46A9E43B}"/>
                  </a:ext>
                </a:extLst>
              </p:cNvPr>
              <p:cNvSpPr/>
              <p:nvPr/>
            </p:nvSpPr>
            <p:spPr>
              <a:xfrm rot="5400000" flipH="1">
                <a:off x="1859325" y="821700"/>
                <a:ext cx="392400" cy="11244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000000"/>
                  </a:solidFill>
                </a:endParaRPr>
              </a:p>
            </p:txBody>
          </p:sp>
          <p:sp>
            <p:nvSpPr>
              <p:cNvPr id="56" name="Google Shape;127;p13">
                <a:extLst>
                  <a:ext uri="{FF2B5EF4-FFF2-40B4-BE49-F238E27FC236}">
                    <a16:creationId xmlns:a16="http://schemas.microsoft.com/office/drawing/2014/main" id="{DC1FC595-5C45-1C8F-CDD5-FEFEF3603F56}"/>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1050" b="1">
                    <a:solidFill>
                      <a:srgbClr val="000000"/>
                    </a:solidFill>
                  </a:rPr>
                  <a:t>Invoice </a:t>
                </a:r>
                <a:endParaRPr sz="1050" b="1">
                  <a:solidFill>
                    <a:srgbClr val="000000"/>
                  </a:solidFill>
                </a:endParaRPr>
              </a:p>
              <a:p>
                <a:pPr marL="0" lvl="0" indent="0" algn="ctr" rtl="0">
                  <a:spcBef>
                    <a:spcPts val="0"/>
                  </a:spcBef>
                  <a:spcAft>
                    <a:spcPts val="0"/>
                  </a:spcAft>
                  <a:buNone/>
                </a:pPr>
                <a:r>
                  <a:rPr lang="en" sz="1050" b="1">
                    <a:solidFill>
                      <a:srgbClr val="000000"/>
                    </a:solidFill>
                  </a:rPr>
                  <a:t>Created</a:t>
                </a:r>
                <a:endParaRPr sz="1050" b="1">
                  <a:solidFill>
                    <a:srgbClr val="000000"/>
                  </a:solidFill>
                </a:endParaRPr>
              </a:p>
            </p:txBody>
          </p:sp>
        </p:grpSp>
        <p:cxnSp>
          <p:nvCxnSpPr>
            <p:cNvPr id="52" name="Google Shape;128;p13">
              <a:extLst>
                <a:ext uri="{FF2B5EF4-FFF2-40B4-BE49-F238E27FC236}">
                  <a16:creationId xmlns:a16="http://schemas.microsoft.com/office/drawing/2014/main" id="{B103A1D0-0C57-AC23-24BA-94E5CC54143D}"/>
                </a:ext>
              </a:extLst>
            </p:cNvPr>
            <p:cNvCxnSpPr>
              <a:cxnSpLocks/>
            </p:cNvCxnSpPr>
            <p:nvPr/>
          </p:nvCxnSpPr>
          <p:spPr>
            <a:xfrm>
              <a:off x="1875281" y="2325726"/>
              <a:ext cx="83205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29;p13">
              <a:extLst>
                <a:ext uri="{FF2B5EF4-FFF2-40B4-BE49-F238E27FC236}">
                  <a16:creationId xmlns:a16="http://schemas.microsoft.com/office/drawing/2014/main" id="{51B3A7B9-1382-732F-23B0-B223F3104215}"/>
                </a:ext>
              </a:extLst>
            </p:cNvPr>
            <p:cNvCxnSpPr>
              <a:cxnSpLocks/>
            </p:cNvCxnSpPr>
            <p:nvPr/>
          </p:nvCxnSpPr>
          <p:spPr>
            <a:xfrm>
              <a:off x="1856881" y="4752386"/>
              <a:ext cx="8347500" cy="87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130;p13">
              <a:extLst>
                <a:ext uri="{FF2B5EF4-FFF2-40B4-BE49-F238E27FC236}">
                  <a16:creationId xmlns:a16="http://schemas.microsoft.com/office/drawing/2014/main" id="{B46C8F68-63A3-5AF7-4832-68E773EBC794}"/>
                </a:ext>
              </a:extLst>
            </p:cNvPr>
            <p:cNvCxnSpPr>
              <a:cxnSpLocks/>
            </p:cNvCxnSpPr>
            <p:nvPr/>
          </p:nvCxnSpPr>
          <p:spPr>
            <a:xfrm flipH="1">
              <a:off x="2903931" y="2329968"/>
              <a:ext cx="6000" cy="2425500"/>
            </a:xfrm>
            <a:prstGeom prst="straightConnector1">
              <a:avLst/>
            </a:prstGeom>
            <a:noFill/>
            <a:ln w="952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94850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6" name="Rectangle 2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53682-E473-E4CB-5F5F-591EFAF7E9BD}"/>
              </a:ext>
            </a:extLst>
          </p:cNvPr>
          <p:cNvSpPr>
            <a:spLocks noGrp="1"/>
          </p:cNvSpPr>
          <p:nvPr>
            <p:ph type="title"/>
          </p:nvPr>
        </p:nvSpPr>
        <p:spPr>
          <a:xfrm>
            <a:off x="1136397" y="381462"/>
            <a:ext cx="5323715" cy="1642970"/>
          </a:xfrm>
        </p:spPr>
        <p:txBody>
          <a:bodyPr anchor="b">
            <a:normAutofit/>
          </a:bodyPr>
          <a:lstStyle/>
          <a:p>
            <a:r>
              <a:rPr lang="en-US" sz="4000" dirty="0"/>
              <a:t>End of Calendar Year Guidance- Contracts</a:t>
            </a:r>
          </a:p>
        </p:txBody>
      </p:sp>
      <p:graphicFrame>
        <p:nvGraphicFramePr>
          <p:cNvPr id="1034" name="Content Placeholder 8">
            <a:extLst>
              <a:ext uri="{FF2B5EF4-FFF2-40B4-BE49-F238E27FC236}">
                <a16:creationId xmlns:a16="http://schemas.microsoft.com/office/drawing/2014/main" id="{FE15F511-E0AE-8719-E9FA-EFCB38F7F978}"/>
              </a:ext>
            </a:extLst>
          </p:cNvPr>
          <p:cNvGraphicFramePr>
            <a:graphicFrameLocks noGrp="1"/>
          </p:cNvGraphicFramePr>
          <p:nvPr>
            <p:ph idx="1"/>
            <p:extLst>
              <p:ext uri="{D42A27DB-BD31-4B8C-83A1-F6EECF244321}">
                <p14:modId xmlns:p14="http://schemas.microsoft.com/office/powerpoint/2010/main" val="1019513669"/>
              </p:ext>
            </p:extLst>
          </p:nvPr>
        </p:nvGraphicFramePr>
        <p:xfrm>
          <a:off x="1136397" y="2272544"/>
          <a:ext cx="5479007" cy="418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8" name="Rectangle 2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B8EB5DF-059B-1CA2-DF2E-B5BFD7D08966}"/>
              </a:ext>
            </a:extLst>
          </p:cNvPr>
          <p:cNvSpPr>
            <a:spLocks noGrp="1"/>
          </p:cNvSpPr>
          <p:nvPr>
            <p:ph type="sldNum" sz="quarter" idx="12"/>
          </p:nvPr>
        </p:nvSpPr>
        <p:spPr>
          <a:xfrm>
            <a:off x="11704320" y="6459378"/>
            <a:ext cx="448056" cy="365125"/>
          </a:xfrm>
        </p:spPr>
        <p:txBody>
          <a:bodyPr>
            <a:normAutofit/>
          </a:bodyPr>
          <a:lstStyle/>
          <a:p>
            <a:pPr>
              <a:spcAft>
                <a:spcPts val="600"/>
              </a:spcAft>
            </a:pPr>
            <a:fld id="{DBA1B0FB-D917-4C8C-928F-313BD683BF39}" type="slidenum">
              <a:rPr lang="en-US" sz="1100">
                <a:solidFill>
                  <a:srgbClr val="FFFFFF"/>
                </a:solidFill>
              </a:rPr>
              <a:pPr>
                <a:spcAft>
                  <a:spcPts val="600"/>
                </a:spcAft>
              </a:pPr>
              <a:t>3</a:t>
            </a:fld>
            <a:endParaRPr lang="en-US" sz="1100">
              <a:solidFill>
                <a:srgbClr val="FFFFFF"/>
              </a:solidFill>
            </a:endParaRPr>
          </a:p>
        </p:txBody>
      </p:sp>
      <p:pic>
        <p:nvPicPr>
          <p:cNvPr id="1026" name="Picture 2">
            <a:extLst>
              <a:ext uri="{FF2B5EF4-FFF2-40B4-BE49-F238E27FC236}">
                <a16:creationId xmlns:a16="http://schemas.microsoft.com/office/drawing/2014/main" id="{53898BF4-DB84-ADF3-DFE2-BD253C4033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174" y="1202947"/>
            <a:ext cx="4267429"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2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838200" y="3905833"/>
            <a:ext cx="4215063" cy="2398713"/>
          </a:xfrm>
        </p:spPr>
        <p:txBody>
          <a:bodyPr>
            <a:normAutofit/>
          </a:bodyPr>
          <a:lstStyle/>
          <a:p>
            <a:r>
              <a:rPr lang="en-US"/>
              <a:t>Contract Requests</a:t>
            </a:r>
            <a:endParaRPr lang="en-US" b="1" dirty="0">
              <a:latin typeface="Segoe UI Semibold" panose="020B0702040204020203" pitchFamily="34" charset="0"/>
              <a:cs typeface="Segoe UI Semibold" panose="020B0702040204020203" pitchFamily="34" charset="0"/>
            </a:endParaRPr>
          </a:p>
        </p:txBody>
      </p:sp>
      <p:pic>
        <p:nvPicPr>
          <p:cNvPr id="7" name="Picture 6">
            <a:extLst>
              <a:ext uri="{FF2B5EF4-FFF2-40B4-BE49-F238E27FC236}">
                <a16:creationId xmlns:a16="http://schemas.microsoft.com/office/drawing/2014/main" id="{310BCA73-13AD-72ED-35F4-85FA34FB0684}"/>
              </a:ext>
            </a:extLst>
          </p:cNvPr>
          <p:cNvPicPr>
            <a:picLocks noChangeAspect="1"/>
          </p:cNvPicPr>
          <p:nvPr/>
        </p:nvPicPr>
        <p:blipFill>
          <a:blip r:embed="rId2"/>
          <a:stretch>
            <a:fillRect/>
          </a:stretch>
        </p:blipFill>
        <p:spPr>
          <a:xfrm>
            <a:off x="1051560" y="553454"/>
            <a:ext cx="10058400" cy="2791207"/>
          </a:xfrm>
          <a:prstGeom prst="rect">
            <a:avLst/>
          </a:prstGeom>
        </p:spPr>
      </p:pic>
      <p:sp>
        <p:nvSpPr>
          <p:cNvPr id="4" name="Content Placeholder 2">
            <a:extLst>
              <a:ext uri="{FF2B5EF4-FFF2-40B4-BE49-F238E27FC236}">
                <a16:creationId xmlns:a16="http://schemas.microsoft.com/office/drawing/2014/main" id="{054E058E-0855-F987-E74B-8C80FAED4087}"/>
              </a:ext>
            </a:extLst>
          </p:cNvPr>
          <p:cNvSpPr>
            <a:spLocks noGrp="1"/>
          </p:cNvSpPr>
          <p:nvPr>
            <p:ph idx="1"/>
          </p:nvPr>
        </p:nvSpPr>
        <p:spPr>
          <a:xfrm>
            <a:off x="5630779" y="3905834"/>
            <a:ext cx="5723021" cy="2952166"/>
          </a:xfrm>
        </p:spPr>
        <p:txBody>
          <a:bodyPr anchor="ctr">
            <a:normAutofit fontScale="92500" lnSpcReduction="20000"/>
          </a:bodyPr>
          <a:lstStyle/>
          <a:p>
            <a:r>
              <a:rPr lang="en-US" sz="1500" b="1" dirty="0"/>
              <a:t>When to submit a contract</a:t>
            </a:r>
            <a:r>
              <a:rPr lang="en-US" sz="1500" dirty="0"/>
              <a:t>: </a:t>
            </a:r>
          </a:p>
          <a:p>
            <a:pPr lvl="1"/>
            <a:r>
              <a:rPr lang="en-US" sz="1600" dirty="0"/>
              <a:t>Any document with terms &amp; conditions or a link to terms &amp; conditions must be submitted in BuyLU </a:t>
            </a:r>
          </a:p>
          <a:p>
            <a:pPr lvl="1"/>
            <a:r>
              <a:rPr lang="en-US" sz="1600" dirty="0"/>
              <a:t>Submit contract request prior to requisition. A Contract Administrator will inform you when you can submit the requisition </a:t>
            </a:r>
          </a:p>
          <a:p>
            <a:pPr lvl="1"/>
            <a:r>
              <a:rPr lang="en-US" sz="1600" dirty="0"/>
              <a:t>Submit at least 30 days prior to need-by-date or contract start date</a:t>
            </a:r>
          </a:p>
          <a:p>
            <a:pPr lvl="1"/>
            <a:r>
              <a:rPr lang="en-US" sz="1600" b="0" i="0" u="none" strike="noStrike" baseline="0" dirty="0">
                <a:latin typeface="Segoe UI" panose="020B0502040204020203" pitchFamily="34" charset="0"/>
              </a:rPr>
              <a:t>Departments submitting contracts with short review timelines, should proactively reach out to the Contract Services team to ensure a full understanding and impact of the requirement. Although emergency and unforeseen circumstances arise, routinely rushing through contracts can lead to additional costs, poor-performing suppliers, and risk to the University. </a:t>
            </a:r>
            <a:endParaRPr lang="en-US" sz="1600" dirty="0"/>
          </a:p>
          <a:p>
            <a:pPr lvl="1"/>
            <a:endParaRPr lang="en-US" sz="1500" dirty="0"/>
          </a:p>
          <a:p>
            <a:pPr marL="0" indent="0">
              <a:buNone/>
            </a:pPr>
            <a:endParaRPr lang="en-US" sz="1100" dirty="0"/>
          </a:p>
          <a:p>
            <a:endParaRPr lang="en-US" sz="1100" dirty="0"/>
          </a:p>
        </p:txBody>
      </p:sp>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BA1B0FB-D917-4C8C-928F-313BD683BF39}" type="slidenum">
              <a:rPr kumimoji="0" lang="en-US" sz="1000" b="0" i="0" u="none" strike="noStrike" kern="1200" cap="none" spc="0" normalizeH="0" baseline="0" noProof="0" smtClean="0">
                <a:ln>
                  <a:noFill/>
                </a:ln>
                <a:effectLst/>
                <a:uLnTx/>
                <a:uFillTx/>
                <a:latin typeface="Segoe UI"/>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sz="1000" b="0" i="0" u="none" strike="noStrike" kern="1200" cap="none" spc="0" normalizeH="0" baseline="0" noProof="0">
              <a:ln>
                <a:noFill/>
              </a:ln>
              <a:effectLst/>
              <a:uLnTx/>
              <a:uFillTx/>
              <a:latin typeface="Segoe UI"/>
              <a:ea typeface="+mn-ea"/>
              <a:cs typeface="+mn-cs"/>
            </a:endParaRPr>
          </a:p>
        </p:txBody>
      </p:sp>
      <p:pic>
        <p:nvPicPr>
          <p:cNvPr id="2050" name="Picture 2">
            <a:extLst>
              <a:ext uri="{FF2B5EF4-FFF2-40B4-BE49-F238E27FC236}">
                <a16:creationId xmlns:a16="http://schemas.microsoft.com/office/drawing/2014/main" id="{0D3E23C9-5B0C-AFA9-C940-D01F272A4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421" y="3513340"/>
            <a:ext cx="1368547" cy="287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6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87568-A4AC-4E33-A916-78E14C09DB2F}"/>
              </a:ext>
            </a:extLst>
          </p:cNvPr>
          <p:cNvSpPr>
            <a:spLocks noGrp="1"/>
          </p:cNvSpPr>
          <p:nvPr>
            <p:ph type="title"/>
          </p:nvPr>
        </p:nvSpPr>
        <p:spPr>
          <a:xfrm>
            <a:off x="1137033" y="670559"/>
            <a:ext cx="4683321" cy="2148841"/>
          </a:xfrm>
        </p:spPr>
        <p:txBody>
          <a:bodyPr anchor="t">
            <a:normAutofit/>
          </a:bodyPr>
          <a:lstStyle/>
          <a:p>
            <a:r>
              <a:rPr lang="en-US"/>
              <a:t>Documents to Attach to the </a:t>
            </a:r>
            <a:br>
              <a:rPr lang="en-US"/>
            </a:br>
            <a:r>
              <a:rPr lang="en-US"/>
              <a:t>Contract Request</a:t>
            </a:r>
          </a:p>
        </p:txBody>
      </p:sp>
      <p:pic>
        <p:nvPicPr>
          <p:cNvPr id="10" name="Picture 9" descr="Close-up of a typewriter with a contract agreement&#10;&#10;Description automatically generated">
            <a:extLst>
              <a:ext uri="{FF2B5EF4-FFF2-40B4-BE49-F238E27FC236}">
                <a16:creationId xmlns:a16="http://schemas.microsoft.com/office/drawing/2014/main" id="{7043D197-F530-3716-FF1C-544DC7B674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406" b="6406"/>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56F371C1-FDB2-4BC8-9F7E-D3621CFCFCCE}"/>
              </a:ext>
            </a:extLst>
          </p:cNvPr>
          <p:cNvSpPr>
            <a:spLocks noGrp="1"/>
          </p:cNvSpPr>
          <p:nvPr>
            <p:ph idx="1"/>
          </p:nvPr>
        </p:nvSpPr>
        <p:spPr>
          <a:xfrm>
            <a:off x="6797004" y="276045"/>
            <a:ext cx="4555782" cy="5839590"/>
          </a:xfrm>
        </p:spPr>
        <p:txBody>
          <a:bodyPr anchor="t">
            <a:normAutofit lnSpcReduction="10000"/>
          </a:bodyPr>
          <a:lstStyle/>
          <a:p>
            <a:r>
              <a:rPr lang="en-US" sz="2400" dirty="0"/>
              <a:t>Master Agreement (i.e. MPA, SOW, ICA, or any document with terms &amp; conditions)</a:t>
            </a:r>
          </a:p>
          <a:p>
            <a:r>
              <a:rPr lang="en-US" sz="2400" dirty="0"/>
              <a:t>Supporting documentation (i.e. exhibits, quotes, Riders, drawings, emails, etc.)</a:t>
            </a:r>
          </a:p>
          <a:p>
            <a:r>
              <a:rPr lang="en-US" sz="2400" dirty="0"/>
              <a:t>Certificate of Insurance</a:t>
            </a:r>
          </a:p>
          <a:p>
            <a:r>
              <a:rPr lang="en-US" sz="2400" dirty="0"/>
              <a:t>For Sole Source: </a:t>
            </a:r>
          </a:p>
          <a:p>
            <a:pPr lvl="1"/>
            <a:r>
              <a:rPr lang="en-US" dirty="0"/>
              <a:t>Sole Source justification form </a:t>
            </a:r>
          </a:p>
          <a:p>
            <a:pPr lvl="1"/>
            <a:r>
              <a:rPr lang="en-US" dirty="0"/>
              <a:t>Over $250,000 will also require the Price Analysis Form</a:t>
            </a:r>
          </a:p>
          <a:p>
            <a:r>
              <a:rPr lang="en-US" sz="2400" dirty="0"/>
              <a:t>Competed Purchases/Services over $15,000</a:t>
            </a:r>
          </a:p>
          <a:p>
            <a:pPr lvl="1"/>
            <a:r>
              <a:rPr lang="en-US" dirty="0"/>
              <a:t>A competitive bid matrix</a:t>
            </a:r>
          </a:p>
        </p:txBody>
      </p:sp>
      <p:sp>
        <p:nvSpPr>
          <p:cNvPr id="4" name="Slide Number Placeholder 3">
            <a:extLst>
              <a:ext uri="{FF2B5EF4-FFF2-40B4-BE49-F238E27FC236}">
                <a16:creationId xmlns:a16="http://schemas.microsoft.com/office/drawing/2014/main" id="{E9AB461E-08C1-490F-8ECC-5F485D7D9A03}"/>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z="1000"/>
              <a:pPr>
                <a:spcAft>
                  <a:spcPts val="600"/>
                </a:spcAft>
              </a:pPr>
              <a:t>5</a:t>
            </a:fld>
            <a:endParaRPr lang="en-US" sz="1000"/>
          </a:p>
        </p:txBody>
      </p:sp>
      <p:sp>
        <p:nvSpPr>
          <p:cNvPr id="12" name="TextBox 11">
            <a:extLst>
              <a:ext uri="{FF2B5EF4-FFF2-40B4-BE49-F238E27FC236}">
                <a16:creationId xmlns:a16="http://schemas.microsoft.com/office/drawing/2014/main" id="{A17CD9CE-84C8-7B04-C15C-509B30B8B8DF}"/>
              </a:ext>
            </a:extLst>
          </p:cNvPr>
          <p:cNvSpPr txBox="1"/>
          <p:nvPr/>
        </p:nvSpPr>
        <p:spPr>
          <a:xfrm>
            <a:off x="9678169" y="6657945"/>
            <a:ext cx="25138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bluediamondgallery.com/typewriter/c/contract-agreemen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2201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DCFBE-5770-9717-E58A-17230995BED2}"/>
              </a:ext>
            </a:extLst>
          </p:cNvPr>
          <p:cNvSpPr>
            <a:spLocks noGrp="1"/>
          </p:cNvSpPr>
          <p:nvPr>
            <p:ph type="title"/>
          </p:nvPr>
        </p:nvSpPr>
        <p:spPr>
          <a:xfrm>
            <a:off x="1050672" y="523875"/>
            <a:ext cx="5323715" cy="754340"/>
          </a:xfrm>
        </p:spPr>
        <p:txBody>
          <a:bodyPr anchor="b">
            <a:normAutofit/>
          </a:bodyPr>
          <a:lstStyle/>
          <a:p>
            <a:r>
              <a:rPr lang="en-US" sz="4000"/>
              <a:t>Contract Submission</a:t>
            </a:r>
            <a:endParaRPr lang="en-US" sz="4000" dirty="0"/>
          </a:p>
        </p:txBody>
      </p:sp>
      <p:sp>
        <p:nvSpPr>
          <p:cNvPr id="3" name="Content Placeholder 2">
            <a:extLst>
              <a:ext uri="{FF2B5EF4-FFF2-40B4-BE49-F238E27FC236}">
                <a16:creationId xmlns:a16="http://schemas.microsoft.com/office/drawing/2014/main" id="{A7E2D3B2-C0B9-DB60-F497-293E12F261DC}"/>
              </a:ext>
            </a:extLst>
          </p:cNvPr>
          <p:cNvSpPr>
            <a:spLocks noGrp="1"/>
          </p:cNvSpPr>
          <p:nvPr>
            <p:ph idx="1"/>
          </p:nvPr>
        </p:nvSpPr>
        <p:spPr>
          <a:xfrm>
            <a:off x="457200" y="1476375"/>
            <a:ext cx="6324599" cy="5076825"/>
          </a:xfrm>
        </p:spPr>
        <p:txBody>
          <a:bodyPr anchor="t">
            <a:normAutofit/>
          </a:bodyPr>
          <a:lstStyle/>
          <a:p>
            <a:endParaRPr lang="en-US" sz="1000" b="0" i="0" u="none" strike="noStrike" baseline="0" dirty="0">
              <a:latin typeface="Segoe UI" panose="020B0502040204020203" pitchFamily="34" charset="0"/>
            </a:endParaRPr>
          </a:p>
          <a:p>
            <a:r>
              <a:rPr lang="en-US" sz="1400" b="0" i="0" u="none" strike="noStrike" baseline="0" dirty="0">
                <a:latin typeface="Segoe UI" panose="020B0502040204020203" pitchFamily="34" charset="0"/>
              </a:rPr>
              <a:t>A contract should only be submitted for “Approved” suppliers. If it is unknown whether a supplier is approved, please validate in the BuyLU Supplier Management module. </a:t>
            </a:r>
          </a:p>
          <a:p>
            <a:r>
              <a:rPr lang="en-US" sz="1400" b="0" i="0" u="none" strike="noStrike" baseline="0" dirty="0">
                <a:latin typeface="Segoe UI" panose="020B0502040204020203" pitchFamily="34" charset="0"/>
              </a:rPr>
              <a:t>Renewals must be submitted for review at least 30 days prior to the need-by date or start date. If there is a Master Agreement (MPA, MSA, </a:t>
            </a:r>
            <a:r>
              <a:rPr lang="en-US" sz="1400" b="0" i="0" u="none" strike="noStrike" baseline="0" dirty="0" err="1">
                <a:latin typeface="Segoe UI" panose="020B0502040204020203" pitchFamily="34" charset="0"/>
              </a:rPr>
              <a:t>etc</a:t>
            </a:r>
            <a:r>
              <a:rPr lang="en-US" sz="1400" b="0" i="0" u="none" strike="noStrike" baseline="0" dirty="0">
                <a:latin typeface="Segoe UI" panose="020B0502040204020203" pitchFamily="34" charset="0"/>
              </a:rPr>
              <a:t>) in accordance with the renewal or quote, please make sure the Master Agreement is referenced on the quote as the governing terms. </a:t>
            </a:r>
          </a:p>
          <a:p>
            <a:r>
              <a:rPr lang="en-US" sz="1400" b="0" i="0" u="none" strike="noStrike" baseline="0" dirty="0">
                <a:latin typeface="Segoe UI" panose="020B0502040204020203" pitchFamily="34" charset="0"/>
              </a:rPr>
              <a:t>The requestor and/or other department subject matter experts should be available to support negotiations and make department decisions regarding changes to requirements and/or risk. This is especially important when a Critical or High contract request is submitted. </a:t>
            </a:r>
          </a:p>
          <a:p>
            <a:r>
              <a:rPr lang="en-US" sz="1400" b="0" i="0" u="none" strike="noStrike" baseline="0" dirty="0">
                <a:latin typeface="Segoe UI" panose="020B0502040204020203" pitchFamily="34" charset="0"/>
              </a:rPr>
              <a:t>Status and comments regarding the contract review process are available in BuyLU Contracts to facilitate the contract review process. </a:t>
            </a:r>
          </a:p>
          <a:p>
            <a:r>
              <a:rPr lang="en-US" sz="1400" b="0" i="0" u="none" strike="noStrike" baseline="0" dirty="0">
                <a:latin typeface="Segoe UI" panose="020B0502040204020203" pitchFamily="34" charset="0"/>
              </a:rPr>
              <a:t>It is the department's responsibility to monitor the delivery of items or the performance of a contracted service. Departments may not ask the vendor to perform tasks not already part of the contract or purchase order, in essence obligating the University. This would be considered a violation of the Liberty University Signature Authority Policy. </a:t>
            </a:r>
          </a:p>
          <a:p>
            <a:r>
              <a:rPr lang="en-US" sz="1400" b="0" i="0" u="none" strike="noStrike" baseline="0" dirty="0">
                <a:latin typeface="Segoe UI" panose="020B0502040204020203" pitchFamily="34" charset="0"/>
              </a:rPr>
              <a:t>If a change to a contract is required, departments should submit a request for modification in the BuyLU contracts module. </a:t>
            </a:r>
          </a:p>
          <a:p>
            <a:endParaRPr lang="en-US" sz="1000" dirty="0"/>
          </a:p>
        </p:txBody>
      </p:sp>
      <p:sp>
        <p:nvSpPr>
          <p:cNvPr id="6161" name="Rectangle 616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Rectangle 616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8" name="Rectangle 616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0" name="Rectangle 616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A Must Read: The Contract You’re About to Sign | OnTheMarcMedia">
            <a:extLst>
              <a:ext uri="{FF2B5EF4-FFF2-40B4-BE49-F238E27FC236}">
                <a16:creationId xmlns:a16="http://schemas.microsoft.com/office/drawing/2014/main" id="{F48C30A0-212D-DEDE-FB80-CF19F55A6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91" r="7566" b="1"/>
          <a:stretch/>
        </p:blipFill>
        <p:spPr bwMode="auto">
          <a:xfrm>
            <a:off x="7075967" y="2231374"/>
            <a:ext cx="4170530" cy="24271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8AF05C4-56BA-544C-4E77-8A41E6A3FC30}"/>
              </a:ext>
            </a:extLst>
          </p:cNvPr>
          <p:cNvSpPr>
            <a:spLocks noGrp="1"/>
          </p:cNvSpPr>
          <p:nvPr>
            <p:ph type="sldNum" sz="quarter" idx="12"/>
          </p:nvPr>
        </p:nvSpPr>
        <p:spPr>
          <a:xfrm>
            <a:off x="11704320" y="6459378"/>
            <a:ext cx="448056" cy="365125"/>
          </a:xfrm>
        </p:spPr>
        <p:txBody>
          <a:bodyPr>
            <a:normAutofit/>
          </a:bodyPr>
          <a:lstStyle/>
          <a:p>
            <a:pPr>
              <a:spcAft>
                <a:spcPts val="600"/>
              </a:spcAft>
            </a:pPr>
            <a:fld id="{DBA1B0FB-D917-4C8C-928F-313BD683BF39}" type="slidenum">
              <a:rPr lang="en-US" sz="1100" smtClean="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100663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DAF5D63-8CD9-0275-780C-349001870382}"/>
              </a:ext>
            </a:extLst>
          </p:cNvPr>
          <p:cNvSpPr txBox="1">
            <a:spLocks/>
          </p:cNvSpPr>
          <p:nvPr/>
        </p:nvSpPr>
        <p:spPr>
          <a:xfrm>
            <a:off x="1137033" y="670559"/>
            <a:ext cx="4683321" cy="21488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pPr>
              <a:spcAft>
                <a:spcPts val="600"/>
              </a:spcAft>
            </a:pPr>
            <a:r>
              <a:rPr lang="en-US" dirty="0">
                <a:solidFill>
                  <a:schemeClr val="bg2">
                    <a:lumMod val="10000"/>
                  </a:schemeClr>
                </a:solidFill>
              </a:rPr>
              <a:t>Requestor Responsibilities</a:t>
            </a:r>
          </a:p>
        </p:txBody>
      </p:sp>
      <p:pic>
        <p:nvPicPr>
          <p:cNvPr id="7170" name="Picture 2" descr="Do It Online - South Waikato District Council">
            <a:extLst>
              <a:ext uri="{FF2B5EF4-FFF2-40B4-BE49-F238E27FC236}">
                <a16:creationId xmlns:a16="http://schemas.microsoft.com/office/drawing/2014/main" id="{2CC3F4F0-014F-264E-3B66-D25B8686A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83"/>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46" name="Content Placeholder 2">
            <a:extLst>
              <a:ext uri="{FF2B5EF4-FFF2-40B4-BE49-F238E27FC236}">
                <a16:creationId xmlns:a16="http://schemas.microsoft.com/office/drawing/2014/main" id="{2DC6C914-7591-2AEA-FAD3-D17CB5B17AA5}"/>
              </a:ext>
            </a:extLst>
          </p:cNvPr>
          <p:cNvSpPr>
            <a:spLocks noGrp="1"/>
          </p:cNvSpPr>
          <p:nvPr>
            <p:ph idx="1"/>
          </p:nvPr>
        </p:nvSpPr>
        <p:spPr>
          <a:xfrm>
            <a:off x="6797004" y="670559"/>
            <a:ext cx="4555782" cy="5445076"/>
          </a:xfrm>
        </p:spPr>
        <p:txBody>
          <a:bodyPr vert="horz" lIns="91440" tIns="45720" rIns="91440" bIns="45720" rtlCol="0" anchor="t">
            <a:normAutofit/>
          </a:bodyPr>
          <a:lstStyle/>
          <a:p>
            <a:pPr marL="0"/>
            <a:r>
              <a:rPr lang="en-US" sz="2000" b="0" i="0" u="none" strike="noStrike" baseline="0" dirty="0">
                <a:solidFill>
                  <a:schemeClr val="bg2">
                    <a:lumMod val="10000"/>
                  </a:schemeClr>
                </a:solidFill>
              </a:rPr>
              <a:t>The requesting department initiating the contract is responsible for reading the contract entirely and determining that: </a:t>
            </a:r>
          </a:p>
          <a:p>
            <a:pPr marL="0"/>
            <a:r>
              <a:rPr lang="en-US" sz="2000" b="0" i="0" u="none" strike="noStrike" baseline="0" dirty="0">
                <a:solidFill>
                  <a:schemeClr val="bg2">
                    <a:lumMod val="10000"/>
                  </a:schemeClr>
                </a:solidFill>
              </a:rPr>
              <a:t>Competition requirements have been met (see Purchasing Policy in Procurement Document Library) </a:t>
            </a:r>
          </a:p>
          <a:p>
            <a:pPr marL="0"/>
            <a:r>
              <a:rPr lang="en-US" sz="2000" b="0" i="0" u="none" strike="noStrike" baseline="0" dirty="0">
                <a:solidFill>
                  <a:schemeClr val="bg2">
                    <a:lumMod val="10000"/>
                  </a:schemeClr>
                </a:solidFill>
              </a:rPr>
              <a:t>The contract language is clear and consistent, and accurately reflects the current state of negotiations. </a:t>
            </a:r>
          </a:p>
          <a:p>
            <a:pPr marL="0"/>
            <a:r>
              <a:rPr lang="en-US" sz="2000" b="0" i="0" u="none" strike="noStrike" baseline="0" dirty="0">
                <a:solidFill>
                  <a:schemeClr val="bg2">
                    <a:lumMod val="10000"/>
                  </a:schemeClr>
                </a:solidFill>
              </a:rPr>
              <a:t>The contract meets programmatic requirements and the mission of the University. </a:t>
            </a:r>
          </a:p>
          <a:p>
            <a:pPr marL="0"/>
            <a:r>
              <a:rPr lang="en-US" sz="2000" b="0" i="0" u="none" strike="noStrike" baseline="0" dirty="0">
                <a:solidFill>
                  <a:schemeClr val="bg2">
                    <a:lumMod val="10000"/>
                  </a:schemeClr>
                </a:solidFill>
              </a:rPr>
              <a:t>The requirement does not duplicate capabilities already in existence and available within the University. </a:t>
            </a:r>
          </a:p>
          <a:p>
            <a:pPr marL="0"/>
            <a:endParaRPr lang="en-US" sz="2000" dirty="0">
              <a:solidFill>
                <a:schemeClr val="tx1"/>
              </a:solidFill>
            </a:endParaRPr>
          </a:p>
        </p:txBody>
      </p:sp>
      <p:sp>
        <p:nvSpPr>
          <p:cNvPr id="4" name="Slide Number Placeholder 3">
            <a:extLst>
              <a:ext uri="{FF2B5EF4-FFF2-40B4-BE49-F238E27FC236}">
                <a16:creationId xmlns:a16="http://schemas.microsoft.com/office/drawing/2014/main" id="{CEE6B398-0F46-7389-B23A-91AE810445B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A1B0FB-D917-4C8C-928F-313BD683BF39}" type="slidenum">
              <a:rPr lang="en-US" sz="1000">
                <a:solidFill>
                  <a:prstClr val="black">
                    <a:tint val="75000"/>
                  </a:prstClr>
                </a:solidFill>
                <a:latin typeface="Calibri" panose="020F0502020204030204"/>
              </a:rPr>
              <a:pPr>
                <a:spcAft>
                  <a:spcPts val="600"/>
                </a:spcAft>
                <a:defRPr/>
              </a:pPr>
              <a:t>7</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19404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44BB1-53B4-0F40-C8D2-951EFF762A4B}"/>
              </a:ext>
            </a:extLst>
          </p:cNvPr>
          <p:cNvSpPr>
            <a:spLocks noGrp="1"/>
          </p:cNvSpPr>
          <p:nvPr>
            <p:ph type="title"/>
          </p:nvPr>
        </p:nvSpPr>
        <p:spPr>
          <a:xfrm>
            <a:off x="1137033" y="670559"/>
            <a:ext cx="4683321" cy="2148841"/>
          </a:xfrm>
        </p:spPr>
        <p:txBody>
          <a:bodyPr anchor="t">
            <a:normAutofit/>
          </a:bodyPr>
          <a:lstStyle/>
          <a:p>
            <a:r>
              <a:rPr lang="en-US"/>
              <a:t>Requestor Responsibilities</a:t>
            </a:r>
          </a:p>
        </p:txBody>
      </p:sp>
      <p:pic>
        <p:nvPicPr>
          <p:cNvPr id="5" name="Picture 2" descr="Do It Online - South Waikato District Council">
            <a:extLst>
              <a:ext uri="{FF2B5EF4-FFF2-40B4-BE49-F238E27FC236}">
                <a16:creationId xmlns:a16="http://schemas.microsoft.com/office/drawing/2014/main" id="{70749AB4-F119-BEAB-ABFD-A298AB78B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83"/>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5D6843-C15B-599F-E889-EE288A51F8DB}"/>
              </a:ext>
            </a:extLst>
          </p:cNvPr>
          <p:cNvSpPr>
            <a:spLocks noGrp="1"/>
          </p:cNvSpPr>
          <p:nvPr>
            <p:ph idx="1"/>
          </p:nvPr>
        </p:nvSpPr>
        <p:spPr>
          <a:xfrm>
            <a:off x="6797004" y="670559"/>
            <a:ext cx="4555782" cy="6050916"/>
          </a:xfrm>
        </p:spPr>
        <p:txBody>
          <a:bodyPr anchor="t">
            <a:normAutofit/>
          </a:bodyPr>
          <a:lstStyle/>
          <a:p>
            <a:r>
              <a:rPr lang="en-US" sz="2000" b="0" i="0" u="none" strike="noStrike" baseline="0" dirty="0">
                <a:latin typeface="Segoe UI" panose="020B0502040204020203" pitchFamily="34" charset="0"/>
              </a:rPr>
              <a:t>The contract fully represents the entirety of the requirement; ill-defined scopes of work and incomplete contract language lead to scope creep and increase financial risk to the University. </a:t>
            </a:r>
          </a:p>
          <a:p>
            <a:r>
              <a:rPr lang="en-US" sz="2000" b="0" i="0" u="none" strike="noStrike" baseline="0" dirty="0">
                <a:latin typeface="Segoe UI" panose="020B0502040204020203" pitchFamily="34" charset="0"/>
              </a:rPr>
              <a:t>The contract is fully funded. Contract requests will be returned to the requestor in BuyLU if there is no approved funding. </a:t>
            </a:r>
          </a:p>
          <a:p>
            <a:r>
              <a:rPr lang="en-US" sz="2000" b="0" i="0" u="none" strike="noStrike" baseline="0" dirty="0">
                <a:latin typeface="Segoe UI" panose="020B0502040204020203" pitchFamily="34" charset="0"/>
              </a:rPr>
              <a:t>They can ensure compliance with the obligations the agreement places on the University. </a:t>
            </a:r>
          </a:p>
          <a:p>
            <a:r>
              <a:rPr lang="en-US" sz="2000" b="0" i="0" u="none" strike="noStrike" baseline="0" dirty="0">
                <a:latin typeface="Segoe UI" panose="020B0502040204020203" pitchFamily="34" charset="0"/>
              </a:rPr>
              <a:t>They have consulted with all divisions or departments affected by the contract, and the contract terms have been approved by the appropriate department head. </a:t>
            </a:r>
          </a:p>
          <a:p>
            <a:endParaRPr lang="en-US" sz="2000" dirty="0"/>
          </a:p>
        </p:txBody>
      </p:sp>
      <p:sp>
        <p:nvSpPr>
          <p:cNvPr id="4" name="Slide Number Placeholder 3">
            <a:extLst>
              <a:ext uri="{FF2B5EF4-FFF2-40B4-BE49-F238E27FC236}">
                <a16:creationId xmlns:a16="http://schemas.microsoft.com/office/drawing/2014/main" id="{7DD4D9E7-1F67-0B95-BFE8-2AFF637B269D}"/>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sz="1000"/>
              <a:pPr>
                <a:spcAft>
                  <a:spcPts val="600"/>
                </a:spcAft>
              </a:pPr>
              <a:t>8</a:t>
            </a:fld>
            <a:endParaRPr lang="en-US" sz="1000"/>
          </a:p>
        </p:txBody>
      </p:sp>
    </p:spTree>
    <p:extLst>
      <p:ext uri="{BB962C8B-B14F-4D97-AF65-F5344CB8AC3E}">
        <p14:creationId xmlns:p14="http://schemas.microsoft.com/office/powerpoint/2010/main" val="304181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30D8A-9F92-3162-A137-A780D2E9C437}"/>
              </a:ext>
            </a:extLst>
          </p:cNvPr>
          <p:cNvSpPr>
            <a:spLocks noGrp="1"/>
          </p:cNvSpPr>
          <p:nvPr>
            <p:ph type="title"/>
          </p:nvPr>
        </p:nvSpPr>
        <p:spPr>
          <a:xfrm>
            <a:off x="572493" y="238539"/>
            <a:ext cx="11018520" cy="1434415"/>
          </a:xfrm>
        </p:spPr>
        <p:txBody>
          <a:bodyPr anchor="b">
            <a:normAutofit/>
          </a:bodyPr>
          <a:lstStyle/>
          <a:p>
            <a:r>
              <a:rPr lang="en-US" sz="5400"/>
              <a:t>Term Limitations</a:t>
            </a:r>
          </a:p>
        </p:txBody>
      </p:sp>
      <p:sp>
        <p:nvSpPr>
          <p:cNvPr id="514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1DE36-CA05-AF70-45E0-75332F5AB6BA}"/>
              </a:ext>
            </a:extLst>
          </p:cNvPr>
          <p:cNvSpPr>
            <a:spLocks noGrp="1"/>
          </p:cNvSpPr>
          <p:nvPr>
            <p:ph idx="1"/>
          </p:nvPr>
        </p:nvSpPr>
        <p:spPr>
          <a:xfrm>
            <a:off x="572493" y="2071316"/>
            <a:ext cx="6713552" cy="4119172"/>
          </a:xfrm>
        </p:spPr>
        <p:txBody>
          <a:bodyPr anchor="t">
            <a:normAutofit/>
          </a:bodyPr>
          <a:lstStyle/>
          <a:p>
            <a:pPr marL="0" indent="0">
              <a:buNone/>
            </a:pPr>
            <a:r>
              <a:rPr lang="en-US" sz="2000" b="1" i="0" u="none" strike="noStrike" baseline="0">
                <a:latin typeface="Segoe UI" panose="020B0502040204020203" pitchFamily="34" charset="0"/>
              </a:rPr>
              <a:t>Term. </a:t>
            </a:r>
            <a:r>
              <a:rPr lang="en-US" sz="2000" b="0" i="0" u="none" strike="noStrike" baseline="0">
                <a:latin typeface="Segoe UI" panose="020B0502040204020203" pitchFamily="34" charset="0"/>
              </a:rPr>
              <a:t>The maximum allowable term for any contract (except for leases which may have longer terms) under the Board of Trustees Signature Authority Policy - including options for renewal – without requiring additional Board approvals, is five (5) years. </a:t>
            </a:r>
          </a:p>
          <a:p>
            <a:pPr marL="0" indent="0">
              <a:buNone/>
            </a:pPr>
            <a:endParaRPr lang="en-US" sz="2000" b="0" i="0" u="none" strike="noStrike" baseline="0">
              <a:latin typeface="Segoe UI" panose="020B0502040204020203" pitchFamily="34" charset="0"/>
            </a:endParaRPr>
          </a:p>
          <a:p>
            <a:pPr marL="800100" lvl="1" indent="-342900">
              <a:buAutoNum type="alphaLcPeriod"/>
            </a:pPr>
            <a:r>
              <a:rPr lang="en-US" sz="2000" b="0" i="0" u="none" strike="noStrike" baseline="0">
                <a:latin typeface="Segoe UI" panose="020B0502040204020203" pitchFamily="34" charset="0"/>
              </a:rPr>
              <a:t>Long-term arrangements can provide for better pricing but can also limit University flexibility. </a:t>
            </a:r>
          </a:p>
          <a:p>
            <a:pPr marL="457200" lvl="1" indent="0">
              <a:buNone/>
            </a:pPr>
            <a:endParaRPr lang="en-US" sz="2000" b="0" i="0" u="none" strike="noStrike" baseline="0">
              <a:latin typeface="Segoe UI" panose="020B0502040204020203" pitchFamily="34" charset="0"/>
            </a:endParaRPr>
          </a:p>
          <a:p>
            <a:pPr marL="800100" lvl="1" indent="-342900">
              <a:buAutoNum type="alphaLcPeriod"/>
            </a:pPr>
            <a:r>
              <a:rPr lang="en-US" sz="2000" b="0" i="0" u="none" strike="noStrike" baseline="0">
                <a:latin typeface="Segoe UI" panose="020B0502040204020203" pitchFamily="34" charset="0"/>
              </a:rPr>
              <a:t>It is best practice to ensure that a multi-year contract includes a termination for convenience clause to provide the University with a way out of the contract prior to the end of the term. </a:t>
            </a:r>
          </a:p>
          <a:p>
            <a:endParaRPr lang="en-US" sz="2000" b="0" i="0" u="none" strike="noStrike" baseline="0">
              <a:latin typeface="Segoe UI" panose="020B0502040204020203" pitchFamily="34" charset="0"/>
            </a:endParaRPr>
          </a:p>
          <a:p>
            <a:pPr marL="0" indent="0">
              <a:buNone/>
            </a:pPr>
            <a:endParaRPr lang="en-US" sz="2000" dirty="0"/>
          </a:p>
        </p:txBody>
      </p:sp>
      <p:pic>
        <p:nvPicPr>
          <p:cNvPr id="5122" name="Picture 2" descr="Terms Stock Photos, Royalty Free Terms Images | Depositphotos®">
            <a:extLst>
              <a:ext uri="{FF2B5EF4-FFF2-40B4-BE49-F238E27FC236}">
                <a16:creationId xmlns:a16="http://schemas.microsoft.com/office/drawing/2014/main" id="{13A6E919-A6C1-2B61-9799-ABBF94D23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47" r="14775"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DFFF170-EC34-E751-07DC-E0450C3206AC}"/>
              </a:ext>
            </a:extLst>
          </p:cNvPr>
          <p:cNvSpPr>
            <a:spLocks noGrp="1"/>
          </p:cNvSpPr>
          <p:nvPr>
            <p:ph type="sldNum" sz="quarter" idx="12"/>
          </p:nvPr>
        </p:nvSpPr>
        <p:spPr>
          <a:xfrm>
            <a:off x="8610600" y="6356350"/>
            <a:ext cx="2743200" cy="365125"/>
          </a:xfrm>
        </p:spPr>
        <p:txBody>
          <a:bodyPr>
            <a:normAutofit/>
          </a:bodyPr>
          <a:lstStyle/>
          <a:p>
            <a:pPr>
              <a:spcAft>
                <a:spcPts val="600"/>
              </a:spcAft>
            </a:pPr>
            <a:fld id="{DBA1B0FB-D917-4C8C-928F-313BD683BF39}" type="slidenum">
              <a:rPr lang="en-US"/>
              <a:pPr>
                <a:spcAft>
                  <a:spcPts val="600"/>
                </a:spcAft>
              </a:pPr>
              <a:t>9</a:t>
            </a:fld>
            <a:endParaRPr lang="en-US"/>
          </a:p>
        </p:txBody>
      </p:sp>
      <p:pic>
        <p:nvPicPr>
          <p:cNvPr id="7" name="Picture 6" descr="A cartoon of a duck holding a card&#10;&#10;Description automatically generated">
            <a:extLst>
              <a:ext uri="{FF2B5EF4-FFF2-40B4-BE49-F238E27FC236}">
                <a16:creationId xmlns:a16="http://schemas.microsoft.com/office/drawing/2014/main" id="{86C875EA-870F-2438-534B-AE3B7F6839E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81" y="6077227"/>
            <a:ext cx="681292" cy="686440"/>
          </a:xfrm>
          <a:prstGeom prst="rect">
            <a:avLst/>
          </a:prstGeom>
        </p:spPr>
      </p:pic>
    </p:spTree>
    <p:extLst>
      <p:ext uri="{BB962C8B-B14F-4D97-AF65-F5344CB8AC3E}">
        <p14:creationId xmlns:p14="http://schemas.microsoft.com/office/powerpoint/2010/main" val="287695920"/>
      </p:ext>
    </p:extLst>
  </p:cSld>
  <p:clrMapOvr>
    <a:masterClrMapping/>
  </p:clrMapOvr>
</p:sld>
</file>

<file path=ppt/theme/theme1.xml><?xml version="1.0" encoding="utf-8"?>
<a:theme xmlns:a="http://schemas.openxmlformats.org/drawingml/2006/main" name="1_Office Theme">
  <a:themeElements>
    <a:clrScheme name="Custom 5">
      <a:dk1>
        <a:srgbClr val="FFFFFF"/>
      </a:dk1>
      <a:lt1>
        <a:sysClr val="window" lastClr="FFFFFF"/>
      </a:lt1>
      <a:dk2>
        <a:srgbClr val="FFFFFF"/>
      </a:dk2>
      <a:lt2>
        <a:srgbClr val="E7E6E6"/>
      </a:lt2>
      <a:accent1>
        <a:srgbClr val="4472C4"/>
      </a:accent1>
      <a:accent2>
        <a:srgbClr val="E7E6E6"/>
      </a:accent2>
      <a:accent3>
        <a:srgbClr val="A5A5A5"/>
      </a:accent3>
      <a:accent4>
        <a:srgbClr val="4472C4"/>
      </a:accent4>
      <a:accent5>
        <a:srgbClr val="5B9BD5"/>
      </a:accent5>
      <a:accent6>
        <a:srgbClr val="70AD47"/>
      </a:accent6>
      <a:hlink>
        <a:srgbClr val="0563C1"/>
      </a:hlink>
      <a:folHlink>
        <a:srgbClr val="954F72"/>
      </a:folHlink>
    </a:clrScheme>
    <a:fontScheme name="Custom 2">
      <a:majorFont>
        <a:latin typeface=" 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af8218e-b302-4465-a993-4a39c97251b2}" enabled="0" method="" siteId="{baf8218e-b302-4465-a993-4a39c97251b2}" removed="1"/>
</clbl:labelList>
</file>

<file path=docProps/app.xml><?xml version="1.0" encoding="utf-8"?>
<Properties xmlns="http://schemas.openxmlformats.org/officeDocument/2006/extended-properties" xmlns:vt="http://schemas.openxmlformats.org/officeDocument/2006/docPropsVTypes">
  <TotalTime>28034</TotalTime>
  <Words>1918</Words>
  <Application>Microsoft Office PowerPoint</Application>
  <PresentationFormat>Widescreen</PresentationFormat>
  <Paragraphs>219</Paragraphs>
  <Slides>24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 Segoe UI Semibold</vt:lpstr>
      <vt:lpstr>Arial</vt:lpstr>
      <vt:lpstr>Calibri</vt:lpstr>
      <vt:lpstr>Roboto</vt:lpstr>
      <vt:lpstr>Segoe UI</vt:lpstr>
      <vt:lpstr>Segoe UI Semibold</vt:lpstr>
      <vt:lpstr>1_Office Theme</vt:lpstr>
      <vt:lpstr>Document</vt:lpstr>
      <vt:lpstr>CONTRACT SERVICES</vt:lpstr>
      <vt:lpstr>Contract Services</vt:lpstr>
      <vt:lpstr>End of Calendar Year Guidance- Contracts</vt:lpstr>
      <vt:lpstr>Contract Requests</vt:lpstr>
      <vt:lpstr>Documents to Attach to the  Contract Request</vt:lpstr>
      <vt:lpstr>Contract Submission</vt:lpstr>
      <vt:lpstr>PowerPoint Presentation</vt:lpstr>
      <vt:lpstr>Requestor Responsibilities</vt:lpstr>
      <vt:lpstr>Term Limitations</vt:lpstr>
      <vt:lpstr>Term Limitations</vt:lpstr>
      <vt:lpstr>Prioritization- Critical</vt:lpstr>
      <vt:lpstr>Prioritization- High</vt:lpstr>
      <vt:lpstr>Signature Policy</vt:lpstr>
      <vt:lpstr>Timing &amp; Coordination</vt:lpstr>
      <vt:lpstr>Timing &amp; Coordination</vt:lpstr>
      <vt:lpstr>Independent Contractor Agreement (ICA)</vt:lpstr>
      <vt:lpstr>Short Form Contracts</vt:lpstr>
      <vt:lpstr>Supplier Scorecards</vt:lpstr>
      <vt:lpstr>Thank You Q&amp;A</vt:lpstr>
      <vt:lpstr>Contact Us</vt:lpstr>
      <vt:lpstr>Procurement Training &amp; Resources</vt:lpstr>
      <vt:lpstr>PowerPoint Presentation</vt:lpstr>
      <vt:lpstr>Procurement Planning Checklist</vt:lpstr>
      <vt:lpstr>Procurement Planning Timeline</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Contract Services</dc:title>
  <dc:creator>Williams, Kirk (Procurement &amp; Payment Services)</dc:creator>
  <cp:lastModifiedBy>Williams, Kirk (Procurement &amp; Payment Services)</cp:lastModifiedBy>
  <cp:revision>9</cp:revision>
  <dcterms:created xsi:type="dcterms:W3CDTF">2024-03-06T19:50:06Z</dcterms:created>
  <dcterms:modified xsi:type="dcterms:W3CDTF">2024-10-17T14:26:49Z</dcterms:modified>
</cp:coreProperties>
</file>